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43" r:id="rId2"/>
  </p:sldMasterIdLst>
  <p:notesMasterIdLst>
    <p:notesMasterId r:id="rId27"/>
  </p:notesMasterIdLst>
  <p:handoutMasterIdLst>
    <p:handoutMasterId r:id="rId28"/>
  </p:handoutMasterIdLst>
  <p:sldIdLst>
    <p:sldId id="1449" r:id="rId3"/>
    <p:sldId id="1632" r:id="rId4"/>
    <p:sldId id="1637" r:id="rId5"/>
    <p:sldId id="1679" r:id="rId6"/>
    <p:sldId id="1683" r:id="rId7"/>
    <p:sldId id="1680" r:id="rId8"/>
    <p:sldId id="1657" r:id="rId9"/>
    <p:sldId id="1670" r:id="rId10"/>
    <p:sldId id="1681" r:id="rId11"/>
    <p:sldId id="1647" r:id="rId12"/>
    <p:sldId id="1669" r:id="rId13"/>
    <p:sldId id="1672" r:id="rId14"/>
    <p:sldId id="1673" r:id="rId15"/>
    <p:sldId id="1674" r:id="rId16"/>
    <p:sldId id="1665" r:id="rId17"/>
    <p:sldId id="1663" r:id="rId18"/>
    <p:sldId id="1666" r:id="rId19"/>
    <p:sldId id="1667" r:id="rId20"/>
    <p:sldId id="1675" r:id="rId21"/>
    <p:sldId id="1676" r:id="rId22"/>
    <p:sldId id="1677" r:id="rId23"/>
    <p:sldId id="1678" r:id="rId24"/>
    <p:sldId id="1682" r:id="rId25"/>
    <p:sldId id="1644" r:id="rId26"/>
  </p:sldIdLst>
  <p:sldSz cx="9144000" cy="5143500" type="screen16x9"/>
  <p:notesSz cx="9926638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juan Huang (黄娟娟)" initials="JH(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53735"/>
    <a:srgbClr val="208AC3"/>
    <a:srgbClr val="1E8AC3"/>
    <a:srgbClr val="17A28A"/>
    <a:srgbClr val="F03652"/>
    <a:srgbClr val="92CDDC"/>
    <a:srgbClr val="3BC7AB"/>
    <a:srgbClr val="F79646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90" autoAdjust="0"/>
    <p:restoredTop sz="89148" autoAdjust="0"/>
  </p:normalViewPr>
  <p:slideViewPr>
    <p:cSldViewPr>
      <p:cViewPr varScale="1">
        <p:scale>
          <a:sx n="96" d="100"/>
          <a:sy n="96" d="100"/>
        </p:scale>
        <p:origin x="84" y="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1488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4D4396-AD36-4E03-8E7F-1E1140FE326E}" type="doc">
      <dgm:prSet loTypeId="urn:microsoft.com/office/officeart/2005/8/layout/cycle4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84ADE27-3A4B-478A-9463-EB7910DC42A8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2800" dirty="0"/>
            <a:t>效率</a:t>
          </a:r>
        </a:p>
      </dgm:t>
    </dgm:pt>
    <dgm:pt modelId="{252763FB-3D6D-4943-A9E2-EBB6FFC0051E}" type="par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D012955F-692F-4229-A35F-C937C4165558}" type="sib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38210424-1450-42BB-8482-3E18DACC5E5B}">
      <dgm:prSet phldrT="[文本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zh-CN" altLang="en-US" sz="1400" dirty="0"/>
            <a:t>一切</a:t>
          </a:r>
          <a:r>
            <a:rPr lang="zh-CN" altLang="en-US" sz="1400" b="1" dirty="0">
              <a:solidFill>
                <a:srgbClr val="FF0000"/>
              </a:solidFill>
            </a:rPr>
            <a:t>标准化</a:t>
          </a:r>
        </a:p>
      </dgm:t>
    </dgm:pt>
    <dgm:pt modelId="{8AB31AD2-C6F2-4F0B-B30C-54AD29575412}" type="par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6050542A-3CAF-49DA-BB90-67BB8EE09E5F}" type="sib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B683EF7D-6091-43F3-844E-A8D78930BD5F}">
      <dgm:prSet phldrT="[文本]" custT="1"/>
      <dgm:spPr/>
      <dgm:t>
        <a:bodyPr/>
        <a:lstStyle/>
        <a:p>
          <a:r>
            <a:rPr lang="zh-CN" altLang="en-US" sz="2800" dirty="0"/>
            <a:t>安全</a:t>
          </a:r>
        </a:p>
      </dgm:t>
    </dgm:pt>
    <dgm:pt modelId="{334B7FE8-495B-455C-B259-5702E72D182C}" type="par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CF471C4-2696-410C-8856-0979C4D73870}" type="sib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D9FA27D-FB19-4452-BBC3-E00FA8148F73}">
      <dgm:prSet phldrT="[文本]" custT="1"/>
      <dgm:spPr>
        <a:solidFill>
          <a:srgbClr val="4BACC6">
            <a:hueOff val="-3311292"/>
            <a:satOff val="13270"/>
            <a:lumOff val="287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一切数据与通信都是</a:t>
          </a:r>
          <a:r>
            <a:rPr lang="zh-CN" altLang="en-US" sz="1400" b="1" dirty="0">
              <a:solidFill>
                <a:srgbClr val="FF0000"/>
              </a:solidFill>
            </a:rPr>
            <a:t>加密</a:t>
          </a:r>
          <a:r>
            <a:rPr lang="zh-CN" altLang="en-US" sz="1400" dirty="0"/>
            <a:t>的</a:t>
          </a:r>
        </a:p>
      </dgm:t>
    </dgm:pt>
    <dgm:pt modelId="{15699189-CB97-47C5-A7E0-B09B3497ECAF}" type="par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2F51A607-A64B-487B-B600-C5B879D8A9A8}" type="sib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7A5F210D-F30D-4E39-B63F-5E185B22820D}">
      <dgm:prSet phldrT="[文本]" custT="1"/>
      <dgm:spPr/>
      <dgm:t>
        <a:bodyPr/>
        <a:lstStyle/>
        <a:p>
          <a:r>
            <a:rPr lang="zh-CN" altLang="en-US" sz="2800" dirty="0"/>
            <a:t>发展</a:t>
          </a:r>
        </a:p>
      </dgm:t>
    </dgm:pt>
    <dgm:pt modelId="{732C9C30-3306-46A2-AFC5-37E95BABE3DB}" type="par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DC85E99-ACC7-48E0-96DD-D3264AC3BEEF}" type="sib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16A0473-21ED-4514-B2E4-CCE97D7E821B}">
      <dgm:prSet phldrT="[文本]" custT="1"/>
      <dgm:spPr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支持业务十倍、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百倍平滑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增长</a:t>
          </a:r>
          <a:endParaRPr lang="zh-CN" altLang="en-US" sz="1400" b="1" kern="1200" dirty="0">
            <a:solidFill>
              <a:srgbClr val="FF0000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69D605EE-8E10-4EFE-9002-5F8E9767AA6B}" type="par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14F70CDD-CE6D-410B-B005-93377EA3AB02}" type="sib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2FCAEFB6-2A63-4312-A8EA-4094EB637780}">
      <dgm:prSet phldrT="[文本]" custT="1"/>
      <dgm:spPr/>
      <dgm:t>
        <a:bodyPr/>
        <a:lstStyle/>
        <a:p>
          <a:r>
            <a:rPr lang="zh-CN" altLang="en-US" sz="2800" dirty="0"/>
            <a:t>成本</a:t>
          </a:r>
        </a:p>
      </dgm:t>
    </dgm:pt>
    <dgm:pt modelId="{0BDD0C06-DD4E-4577-B350-2362CBA92398}" type="par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80CA860A-A866-4905-9EA2-E5742BD14B95}" type="sib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45FFE683-88FA-4735-B96B-F6A6219A204A}">
      <dgm:prSet phldrT="[文本]" custT="1"/>
      <dgm:spPr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>
              <a:solidFill>
                <a:schemeClr val="bg1"/>
              </a:solidFill>
              <a:latin typeface="+mn-ea"/>
              <a:ea typeface="+mn-ea"/>
              <a:cs typeface="+mn-cs"/>
            </a:rPr>
            <a:t>充分</a:t>
          </a:r>
          <a:r>
            <a:rPr lang="zh-CN" altLang="en-US" sz="1400" b="1" kern="1200">
              <a:solidFill>
                <a:srgbClr val="FF0000"/>
              </a:solidFill>
              <a:latin typeface="+mn-ea"/>
              <a:ea typeface="+mn-ea"/>
              <a:cs typeface="+mn-cs"/>
            </a:rPr>
            <a:t>资源</a:t>
          </a:r>
          <a:r>
            <a:rPr lang="zh-CN" altLang="en-US" sz="1400" kern="1200">
              <a:solidFill>
                <a:schemeClr val="bg1"/>
              </a:solidFill>
              <a:latin typeface="+mn-ea"/>
              <a:ea typeface="+mn-ea"/>
              <a:cs typeface="+mn-cs"/>
            </a:rPr>
            <a:t>管理</a:t>
          </a:r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、利用现有</a:t>
          </a:r>
          <a:endParaRPr lang="zh-CN" altLang="en-US" sz="1400" b="1" kern="1200" dirty="0">
            <a:solidFill>
              <a:srgbClr val="FF0000"/>
            </a:solidFill>
            <a:latin typeface="+mn-ea"/>
            <a:ea typeface="+mn-ea"/>
            <a:cs typeface="+mn-cs"/>
          </a:endParaRPr>
        </a:p>
      </dgm:t>
    </dgm:pt>
    <dgm:pt modelId="{939D93ED-5106-4EFD-8C85-6B6E1B66E403}" type="par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D7BF93E8-B362-4903-8597-C8847200E868}" type="sib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17316F2F-1CFE-4FFC-93B2-C7F0A1625E21}">
      <dgm:prSet phldrT="[文本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zh-CN" altLang="en-US" sz="1400" dirty="0"/>
            <a:t>降低对</a:t>
          </a:r>
          <a:r>
            <a:rPr lang="zh-CN" altLang="en-US" sz="1400" b="1" dirty="0">
              <a:solidFill>
                <a:srgbClr val="FF0000"/>
              </a:solidFill>
            </a:rPr>
            <a:t>人</a:t>
          </a:r>
          <a:r>
            <a:rPr lang="zh-CN" altLang="en-US" sz="1400" dirty="0"/>
            <a:t>的要求与依赖</a:t>
          </a:r>
        </a:p>
      </dgm:t>
    </dgm:pt>
    <dgm:pt modelId="{0148C187-E828-4C15-80B3-90E7CDC97F7A}" type="par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92E1777B-34CD-4626-AC22-7FA190A0C5A1}" type="sib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9A2311A3-4DBA-4E5B-A0D3-C5958AEEFC2F}">
      <dgm:prSet phldrT="[文本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altLang="zh-CN" sz="1400" dirty="0"/>
            <a:t>……</a:t>
          </a:r>
          <a:endParaRPr lang="zh-CN" altLang="en-US" sz="1400" dirty="0"/>
        </a:p>
      </dgm:t>
    </dgm:pt>
    <dgm:pt modelId="{57B677B0-81D1-41CA-9F61-CD428F49AD83}" type="par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329A0D22-AE8C-45E7-80A3-2D9D8AC0D502}" type="sib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BC772FF0-1E3C-421A-9167-D2B2067FC94D}">
      <dgm:prSet phldrT="[文本]" custT="1"/>
      <dgm:spPr>
        <a:solidFill>
          <a:srgbClr val="4BACC6">
            <a:hueOff val="-3311292"/>
            <a:satOff val="13270"/>
            <a:lumOff val="287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一切操作都有</a:t>
          </a:r>
          <a:r>
            <a:rPr lang="zh-CN" altLang="en-US" sz="1400" b="1" dirty="0">
              <a:solidFill>
                <a:srgbClr val="FF0000"/>
              </a:solidFill>
            </a:rPr>
            <a:t>记录</a:t>
          </a:r>
          <a:r>
            <a:rPr lang="zh-CN" altLang="en-US" sz="1400"/>
            <a:t>、须</a:t>
          </a:r>
          <a:r>
            <a:rPr lang="zh-CN" altLang="en-US" sz="1400" b="1">
              <a:solidFill>
                <a:srgbClr val="FF0000"/>
              </a:solidFill>
            </a:rPr>
            <a:t>授权</a:t>
          </a:r>
          <a:endParaRPr lang="zh-CN" altLang="en-US" sz="1400" b="1" dirty="0">
            <a:solidFill>
              <a:srgbClr val="FF0000"/>
            </a:solidFill>
          </a:endParaRPr>
        </a:p>
      </dgm:t>
    </dgm:pt>
    <dgm:pt modelId="{334D5E34-333B-4939-B3B5-ED3E0D8D3B20}" type="par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0CB31C60-0DAB-49C2-BACB-96282FCB8D18}" type="sib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9C6A0087-E3BB-4428-A462-43FD9AD280F3}">
      <dgm:prSet phldrT="[文本]" custT="1"/>
      <dgm:spPr>
        <a:solidFill>
          <a:srgbClr val="4BACC6">
            <a:hueOff val="-3311292"/>
            <a:satOff val="13270"/>
            <a:lumOff val="287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内部自动</a:t>
          </a:r>
          <a:r>
            <a:rPr lang="zh-CN" altLang="en-US" sz="1400" b="1" dirty="0">
              <a:solidFill>
                <a:srgbClr val="FF0000"/>
              </a:solidFill>
            </a:rPr>
            <a:t>审核</a:t>
          </a:r>
          <a:r>
            <a:rPr lang="zh-CN" altLang="en-US" sz="1400" dirty="0"/>
            <a:t>、</a:t>
          </a:r>
          <a:r>
            <a:rPr lang="zh-CN" altLang="en-US" sz="1400" b="1" dirty="0">
              <a:solidFill>
                <a:srgbClr val="FF0000"/>
              </a:solidFill>
            </a:rPr>
            <a:t>校验</a:t>
          </a:r>
        </a:p>
      </dgm:t>
    </dgm:pt>
    <dgm:pt modelId="{FC6AD64B-8DC6-4FA1-B5DF-A8953C08BB12}" type="par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7C0ADB70-C5BD-4ABB-9AD4-B00AC227463F}" type="sib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DF6BCD8E-C114-4758-83D8-DA7FEA4C5DDC}">
      <dgm:prSet phldrT="[文本]" custT="1"/>
      <dgm:spPr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降低各个环节运行、变更</a:t>
          </a:r>
          <a:r>
            <a:rPr lang="zh-CN" altLang="en-US" sz="14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风险</a:t>
          </a:r>
        </a:p>
      </dgm:t>
    </dgm:pt>
    <dgm:pt modelId="{2CA80EA0-99AC-48D0-A05A-F31B41BA39B3}" type="par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7F13EF47-F7CD-442E-8F0B-FE8F3979EDC6}" type="sib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B154E608-5897-4DA3-9A66-65322295A986}">
      <dgm:prSet phldrT="[文本]" custT="1"/>
      <dgm:spPr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BFA40B82-77D8-4436-B2D2-A5475D5359D3}" type="par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C6388F59-7ED1-4CAD-BBC7-EDA4D0EC8600}" type="sib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EDF84C0A-D7C1-48FD-8F5E-1B68994FB737}">
      <dgm:prSet phldrT="[文本]" custT="1"/>
      <dgm:spPr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提高各个环节</a:t>
          </a:r>
          <a:r>
            <a:rPr lang="zh-CN" altLang="en-US" sz="14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效率</a:t>
          </a:r>
        </a:p>
      </dgm:t>
    </dgm:pt>
    <dgm:pt modelId="{40825AA3-3C5D-4983-80EC-281F6680E60A}" type="parTrans" cxnId="{71433A6D-D1DF-4716-850B-E1621A638C06}">
      <dgm:prSet/>
      <dgm:spPr/>
      <dgm:t>
        <a:bodyPr/>
        <a:lstStyle/>
        <a:p>
          <a:endParaRPr lang="zh-CN" altLang="en-US"/>
        </a:p>
      </dgm:t>
    </dgm:pt>
    <dgm:pt modelId="{AC7909FE-3FD4-4588-93DD-9229450C7CF3}" type="sibTrans" cxnId="{71433A6D-D1DF-4716-850B-E1621A638C06}">
      <dgm:prSet/>
      <dgm:spPr/>
      <dgm:t>
        <a:bodyPr/>
        <a:lstStyle/>
        <a:p>
          <a:endParaRPr lang="zh-CN" altLang="en-US"/>
        </a:p>
      </dgm:t>
    </dgm:pt>
    <dgm:pt modelId="{EECF4C8A-A888-4711-8B3B-BF250CF74EA3}">
      <dgm:prSet phldrT="[文本]" custT="1"/>
      <dgm:spPr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r>
            <a:rPr lang="en-US" altLang="zh-CN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…...</a:t>
          </a:r>
          <a:endParaRPr lang="zh-CN" altLang="en-US" sz="1400" kern="1200" dirty="0">
            <a:solidFill>
              <a:schemeClr val="bg1"/>
            </a:solidFill>
            <a:latin typeface="+mn-ea"/>
            <a:ea typeface="+mn-ea"/>
            <a:cs typeface="+mn-cs"/>
          </a:endParaRPr>
        </a:p>
      </dgm:t>
    </dgm:pt>
    <dgm:pt modelId="{51435E5F-C1F8-4C2B-B27D-DE1530933C81}" type="par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FA4641C3-B702-4581-80A3-7F0206661439}" type="sib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A852D1B2-916F-4F2F-9867-ECCD25052EDE}">
      <dgm:prSet phldrT="[文本]" custT="1"/>
      <dgm:spPr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85D5A82A-A42F-40C3-96A1-4CEF1F78474B}" type="par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7EBA949-F624-4B4B-9AB5-8B020DDC8C19}" type="sib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E00ECD5-6144-481F-A343-EA809885081A}">
      <dgm:prSet phldrT="[文本]" custT="1"/>
      <dgm:spPr>
        <a:solidFill>
          <a:srgbClr val="4BACC6">
            <a:hueOff val="-3311292"/>
            <a:satOff val="13270"/>
            <a:lumOff val="287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t" anchorCtr="0"/>
        <a:lstStyle/>
        <a:p>
          <a:r>
            <a:rPr lang="en-US" altLang="zh-CN" sz="1400" dirty="0"/>
            <a:t>……</a:t>
          </a:r>
          <a:endParaRPr lang="zh-CN" altLang="en-US" sz="1400" dirty="0"/>
        </a:p>
      </dgm:t>
    </dgm:pt>
    <dgm:pt modelId="{F16BA2C8-2863-402A-8A93-DB79547D8DAD}" type="par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C3A491DD-1F15-470A-94D2-27EE0E4CAFA7}" type="sib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9F6CB05A-65C3-430B-9B25-906A89D30CF9}">
      <dgm:prSet phldrT="[文本]" custT="1"/>
      <dgm:spPr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紧跟业界</a:t>
          </a:r>
          <a:r>
            <a:rPr lang="zh-CN" altLang="en-US" sz="1400" b="1" kern="1200" dirty="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最先进</a:t>
          </a: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理念与技术</a:t>
          </a:r>
        </a:p>
      </dgm:t>
    </dgm:pt>
    <dgm:pt modelId="{B5ABC948-187E-415D-A38A-079B60F26FC4}" type="par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4C7C0079-574E-4438-843A-ED8933D89F2D}" type="sib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B6F8874C-EC2D-4108-835C-67750D9F7CC0}">
      <dgm:prSet phldrT="[文本]" custT="1"/>
      <dgm:spPr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……</a:t>
          </a: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D106E941-D106-4DE7-A287-A675E861DD77}" type="par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781A4E1B-9A9B-40E2-A0AB-895FBA350F07}" type="sib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4C2D6790-C93F-465F-AC2B-EC2AC87447A9}">
      <dgm:prSet phldrT="[文本]" custT="1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zh-CN" altLang="en-US" sz="1400" dirty="0"/>
            <a:t>一切</a:t>
          </a:r>
          <a:r>
            <a:rPr lang="zh-CN" altLang="en-US" sz="1400" b="1" dirty="0">
              <a:solidFill>
                <a:srgbClr val="FF0000"/>
              </a:solidFill>
            </a:rPr>
            <a:t>数据</a:t>
          </a:r>
          <a:r>
            <a:rPr lang="zh-CN" altLang="en-US" sz="1400" b="1">
              <a:solidFill>
                <a:srgbClr val="FF0000"/>
              </a:solidFill>
            </a:rPr>
            <a:t>化</a:t>
          </a:r>
          <a:r>
            <a:rPr lang="zh-CN" altLang="en-US" sz="1400"/>
            <a:t>、</a:t>
          </a:r>
          <a:r>
            <a:rPr lang="zh-CN" altLang="en-US" sz="1400" b="1">
              <a:solidFill>
                <a:srgbClr val="FF0000"/>
              </a:solidFill>
            </a:rPr>
            <a:t>自动化</a:t>
          </a:r>
          <a:endParaRPr lang="zh-CN" altLang="en-US" sz="1400" b="1" dirty="0">
            <a:solidFill>
              <a:srgbClr val="FF0000"/>
            </a:solidFill>
          </a:endParaRPr>
        </a:p>
      </dgm:t>
    </dgm:pt>
    <dgm:pt modelId="{4C0EBA1E-37E3-401D-95A8-E7D27A2BCA7E}" type="par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AE2D5BA0-9CC0-4730-92F5-7B167851A18D}" type="sib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A15C8327-ED04-4DEC-814B-B7F8DDC8056D}">
      <dgm:prSet phldrT="[文本]" custT="1"/>
      <dgm:spPr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实现</a:t>
          </a:r>
          <a:r>
            <a:rPr lang="zh-CN" altLang="en-US" sz="1400" b="1" kern="1200" dirty="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私有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云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、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公有云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统一</a:t>
          </a: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管理</a:t>
          </a:r>
        </a:p>
      </dgm:t>
    </dgm:pt>
    <dgm:pt modelId="{10FC01B7-221A-4A06-A0A8-F9ED73B9BF2D}" type="parTrans" cxnId="{797EE9A0-0750-4B61-85F3-82C1D203E38D}">
      <dgm:prSet/>
      <dgm:spPr/>
      <dgm:t>
        <a:bodyPr/>
        <a:lstStyle/>
        <a:p>
          <a:endParaRPr lang="zh-CN" altLang="en-US"/>
        </a:p>
      </dgm:t>
    </dgm:pt>
    <dgm:pt modelId="{9F3227F4-6596-4213-B2E6-57240138D367}" type="sibTrans" cxnId="{797EE9A0-0750-4B61-85F3-82C1D203E38D}">
      <dgm:prSet/>
      <dgm:spPr/>
      <dgm:t>
        <a:bodyPr/>
        <a:lstStyle/>
        <a:p>
          <a:endParaRPr lang="zh-CN" altLang="en-US"/>
        </a:p>
      </dgm:t>
    </dgm:pt>
    <dgm:pt modelId="{F4EEAFFC-0C55-489C-8CDA-31E0D310EA17}" type="pres">
      <dgm:prSet presAssocID="{614D4396-AD36-4E03-8E7F-1E1140FE326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A047B40-4311-4C32-94CB-25B62B223E8B}" type="pres">
      <dgm:prSet presAssocID="{614D4396-AD36-4E03-8E7F-1E1140FE326E}" presName="children" presStyleCnt="0"/>
      <dgm:spPr/>
    </dgm:pt>
    <dgm:pt modelId="{B41FA1C7-AE9F-49D4-8638-4F24AC98248D}" type="pres">
      <dgm:prSet presAssocID="{614D4396-AD36-4E03-8E7F-1E1140FE326E}" presName="child1group" presStyleCnt="0"/>
      <dgm:spPr/>
    </dgm:pt>
    <dgm:pt modelId="{E7CF0F78-7671-4345-B38A-1DB941D4ABFA}" type="pres">
      <dgm:prSet presAssocID="{614D4396-AD36-4E03-8E7F-1E1140FE326E}" presName="child1" presStyleLbl="bgAcc1" presStyleIdx="0" presStyleCnt="4" custScaleX="201223" custScaleY="113305" custLinFactNeighborX="-58850"/>
      <dgm:spPr/>
    </dgm:pt>
    <dgm:pt modelId="{E17BD6C7-E879-4B71-AB58-428A869BEB12}" type="pres">
      <dgm:prSet presAssocID="{614D4396-AD36-4E03-8E7F-1E1140FE326E}" presName="child1Text" presStyleLbl="bgAcc1" presStyleIdx="0" presStyleCnt="4">
        <dgm:presLayoutVars>
          <dgm:bulletEnabled val="1"/>
        </dgm:presLayoutVars>
      </dgm:prSet>
      <dgm:spPr/>
    </dgm:pt>
    <dgm:pt modelId="{82334264-9D7B-45A0-A2CC-EEFA45711169}" type="pres">
      <dgm:prSet presAssocID="{614D4396-AD36-4E03-8E7F-1E1140FE326E}" presName="child2group" presStyleCnt="0"/>
      <dgm:spPr/>
    </dgm:pt>
    <dgm:pt modelId="{8B903AF8-4360-485E-B35F-633BCAA0A065}" type="pres">
      <dgm:prSet presAssocID="{614D4396-AD36-4E03-8E7F-1E1140FE326E}" presName="child2" presStyleLbl="bgAcc1" presStyleIdx="1" presStyleCnt="4" custScaleX="213804" custScaleY="116667" custLinFactNeighborX="38392"/>
      <dgm:spPr>
        <a:xfrm>
          <a:off x="4486395" y="0"/>
          <a:ext cx="3650508" cy="1300480"/>
        </a:xfrm>
        <a:prstGeom prst="roundRect">
          <a:avLst>
            <a:gd name="adj" fmla="val 10000"/>
          </a:avLst>
        </a:prstGeom>
      </dgm:spPr>
    </dgm:pt>
    <dgm:pt modelId="{6EBCDF03-88FF-4E93-838A-2ADA167FDC0C}" type="pres">
      <dgm:prSet presAssocID="{614D4396-AD36-4E03-8E7F-1E1140FE326E}" presName="child2Text" presStyleLbl="bgAcc1" presStyleIdx="1" presStyleCnt="4">
        <dgm:presLayoutVars>
          <dgm:bulletEnabled val="1"/>
        </dgm:presLayoutVars>
      </dgm:prSet>
      <dgm:spPr/>
    </dgm:pt>
    <dgm:pt modelId="{4562B27C-7C16-47B2-8EBD-AC793BD0C969}" type="pres">
      <dgm:prSet presAssocID="{614D4396-AD36-4E03-8E7F-1E1140FE326E}" presName="child3group" presStyleCnt="0"/>
      <dgm:spPr/>
    </dgm:pt>
    <dgm:pt modelId="{CB466772-AD7A-4A5B-8A16-073FC268B4A1}" type="pres">
      <dgm:prSet presAssocID="{614D4396-AD36-4E03-8E7F-1E1140FE326E}" presName="child3" presStyleLbl="bgAcc1" presStyleIdx="2" presStyleCnt="4" custScaleX="208188" custScaleY="118378" custLinFactNeighborX="37129"/>
      <dgm:spPr>
        <a:xfrm>
          <a:off x="4385031" y="2763519"/>
          <a:ext cx="3751872" cy="1300480"/>
        </a:xfrm>
        <a:prstGeom prst="roundRect">
          <a:avLst>
            <a:gd name="adj" fmla="val 10000"/>
          </a:avLst>
        </a:prstGeom>
      </dgm:spPr>
    </dgm:pt>
    <dgm:pt modelId="{E54C2C0F-51AB-4EFB-9048-9F2ACFC8108B}" type="pres">
      <dgm:prSet presAssocID="{614D4396-AD36-4E03-8E7F-1E1140FE326E}" presName="child3Text" presStyleLbl="bgAcc1" presStyleIdx="2" presStyleCnt="4">
        <dgm:presLayoutVars>
          <dgm:bulletEnabled val="1"/>
        </dgm:presLayoutVars>
      </dgm:prSet>
      <dgm:spPr/>
    </dgm:pt>
    <dgm:pt modelId="{C3551EE9-5827-426C-8D4E-27FEC4B949CD}" type="pres">
      <dgm:prSet presAssocID="{614D4396-AD36-4E03-8E7F-1E1140FE326E}" presName="child4group" presStyleCnt="0"/>
      <dgm:spPr/>
    </dgm:pt>
    <dgm:pt modelId="{24144FE9-5CB5-42A5-9B7C-4F8CCD0E4337}" type="pres">
      <dgm:prSet presAssocID="{614D4396-AD36-4E03-8E7F-1E1140FE326E}" presName="child4" presStyleLbl="bgAcc1" presStyleIdx="3" presStyleCnt="4" custScaleX="202026" custScaleY="115912" custLinFactNeighborX="-62143"/>
      <dgm:spPr>
        <a:xfrm>
          <a:off x="0" y="2763519"/>
          <a:ext cx="3144890" cy="1300480"/>
        </a:xfrm>
        <a:prstGeom prst="roundRect">
          <a:avLst>
            <a:gd name="adj" fmla="val 10000"/>
          </a:avLst>
        </a:prstGeom>
      </dgm:spPr>
    </dgm:pt>
    <dgm:pt modelId="{6F23C7E9-2C7B-46B5-BDDB-9BF257799FD1}" type="pres">
      <dgm:prSet presAssocID="{614D4396-AD36-4E03-8E7F-1E1140FE326E}" presName="child4Text" presStyleLbl="bgAcc1" presStyleIdx="3" presStyleCnt="4">
        <dgm:presLayoutVars>
          <dgm:bulletEnabled val="1"/>
        </dgm:presLayoutVars>
      </dgm:prSet>
      <dgm:spPr/>
    </dgm:pt>
    <dgm:pt modelId="{28A90A23-EFE8-422A-9AA9-DFE5385A147D}" type="pres">
      <dgm:prSet presAssocID="{614D4396-AD36-4E03-8E7F-1E1140FE326E}" presName="childPlaceholder" presStyleCnt="0"/>
      <dgm:spPr/>
    </dgm:pt>
    <dgm:pt modelId="{445BC2B2-CCD6-49D8-B3B1-C0BD5A4224EF}" type="pres">
      <dgm:prSet presAssocID="{614D4396-AD36-4E03-8E7F-1E1140FE326E}" presName="circle" presStyleCnt="0"/>
      <dgm:spPr/>
    </dgm:pt>
    <dgm:pt modelId="{60FE8747-0B7E-4A1A-A6E6-3FDC25DC6FAF}" type="pres">
      <dgm:prSet presAssocID="{614D4396-AD36-4E03-8E7F-1E1140FE326E}" presName="quadrant1" presStyleLbl="node1" presStyleIdx="0" presStyleCnt="4" custLinFactNeighborY="9">
        <dgm:presLayoutVars>
          <dgm:chMax val="1"/>
          <dgm:bulletEnabled val="1"/>
        </dgm:presLayoutVars>
      </dgm:prSet>
      <dgm:spPr/>
    </dgm:pt>
    <dgm:pt modelId="{39800F27-62E9-49C1-96B0-CC87D4C12600}" type="pres">
      <dgm:prSet presAssocID="{614D4396-AD36-4E03-8E7F-1E1140FE326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1A4C149-87F7-460A-847D-E1BCC809E9E3}" type="pres">
      <dgm:prSet presAssocID="{614D4396-AD36-4E03-8E7F-1E1140FE326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774564D-17E5-44C1-BF08-E7349BDABDD5}" type="pres">
      <dgm:prSet presAssocID="{614D4396-AD36-4E03-8E7F-1E1140FE326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EC32C9B-D587-49D4-AC58-590834528443}" type="pres">
      <dgm:prSet presAssocID="{614D4396-AD36-4E03-8E7F-1E1140FE326E}" presName="quadrantPlaceholder" presStyleCnt="0"/>
      <dgm:spPr/>
    </dgm:pt>
    <dgm:pt modelId="{2BB3C239-1B22-4213-BABD-36620C138247}" type="pres">
      <dgm:prSet presAssocID="{614D4396-AD36-4E03-8E7F-1E1140FE326E}" presName="center1" presStyleLbl="fgShp" presStyleIdx="0" presStyleCnt="2"/>
      <dgm:spPr/>
    </dgm:pt>
    <dgm:pt modelId="{3F085E2F-8FD9-4307-9F73-55335BDD7115}" type="pres">
      <dgm:prSet presAssocID="{614D4396-AD36-4E03-8E7F-1E1140FE326E}" presName="center2" presStyleLbl="fgShp" presStyleIdx="1" presStyleCnt="2"/>
      <dgm:spPr/>
    </dgm:pt>
  </dgm:ptLst>
  <dgm:cxnLst>
    <dgm:cxn modelId="{6A2D3B03-9304-4E0B-B350-C020B8E874ED}" srcId="{2FCAEFB6-2A63-4312-A8EA-4094EB637780}" destId="{B154E608-5897-4DA3-9A66-65322295A986}" srcOrd="4" destOrd="0" parTransId="{BFA40B82-77D8-4436-B2D2-A5475D5359D3}" sibTransId="{C6388F59-7ED1-4CAD-BBC7-EDA4D0EC8600}"/>
    <dgm:cxn modelId="{CC7CD705-48FE-4D1A-AE3A-A03C7D917A4B}" srcId="{B683EF7D-6091-43F3-844E-A8D78930BD5F}" destId="{9C6A0087-E3BB-4428-A462-43FD9AD280F3}" srcOrd="2" destOrd="0" parTransId="{FC6AD64B-8DC6-4FA1-B5DF-A8953C08BB12}" sibTransId="{7C0ADB70-C5BD-4ABB-9AD4-B00AC227463F}"/>
    <dgm:cxn modelId="{38137908-53FC-462C-A7D5-24671337D2AB}" type="presOf" srcId="{4E00ECD5-6144-481F-A343-EA809885081A}" destId="{8B903AF8-4360-485E-B35F-633BCAA0A065}" srcOrd="0" destOrd="3" presId="urn:microsoft.com/office/officeart/2005/8/layout/cycle4"/>
    <dgm:cxn modelId="{E7328E1C-EBB1-4E05-BE85-464DBFFC6677}" srcId="{2FCAEFB6-2A63-4312-A8EA-4094EB637780}" destId="{EECF4C8A-A888-4711-8B3B-BF250CF74EA3}" srcOrd="3" destOrd="0" parTransId="{51435E5F-C1F8-4C2B-B27D-DE1530933C81}" sibTransId="{FA4641C3-B702-4581-80A3-7F0206661439}"/>
    <dgm:cxn modelId="{7C78FA1D-3AD9-402A-A1C8-FB78D5B2B06E}" type="presOf" srcId="{2FCAEFB6-2A63-4312-A8EA-4094EB637780}" destId="{6774564D-17E5-44C1-BF08-E7349BDABDD5}" srcOrd="0" destOrd="0" presId="urn:microsoft.com/office/officeart/2005/8/layout/cycle4"/>
    <dgm:cxn modelId="{EB97971E-FB54-4004-8F27-86EB88B396DA}" type="presOf" srcId="{AD9FA27D-FB19-4452-BBC3-E00FA8148F73}" destId="{6EBCDF03-88FF-4E93-838A-2ADA167FDC0C}" srcOrd="1" destOrd="0" presId="urn:microsoft.com/office/officeart/2005/8/layout/cycle4"/>
    <dgm:cxn modelId="{505CEF29-EA70-440E-9502-2B00A92DA664}" type="presOf" srcId="{AD9FA27D-FB19-4452-BBC3-E00FA8148F73}" destId="{8B903AF8-4360-485E-B35F-633BCAA0A065}" srcOrd="0" destOrd="0" presId="urn:microsoft.com/office/officeart/2005/8/layout/cycle4"/>
    <dgm:cxn modelId="{F0F8CC2B-EF18-4A2D-A259-509E7E1CA976}" srcId="{884ADE27-3A4B-478A-9463-EB7910DC42A8}" destId="{17316F2F-1CFE-4FFC-93B2-C7F0A1625E21}" srcOrd="2" destOrd="0" parTransId="{0148C187-E828-4C15-80B3-90E7CDC97F7A}" sibTransId="{92E1777B-34CD-4626-AC22-7FA190A0C5A1}"/>
    <dgm:cxn modelId="{2CACA92C-190E-43B7-A803-1E6A41CD7B6B}" type="presOf" srcId="{A15C8327-ED04-4DEC-814B-B7F8DDC8056D}" destId="{E54C2C0F-51AB-4EFB-9048-9F2ACFC8108B}" srcOrd="1" destOrd="1" presId="urn:microsoft.com/office/officeart/2005/8/layout/cycle4"/>
    <dgm:cxn modelId="{0012932E-B1D9-4D21-85C2-6D1502351DD8}" type="presOf" srcId="{EECF4C8A-A888-4711-8B3B-BF250CF74EA3}" destId="{24144FE9-5CB5-42A5-9B7C-4F8CCD0E4337}" srcOrd="0" destOrd="3" presId="urn:microsoft.com/office/officeart/2005/8/layout/cycle4"/>
    <dgm:cxn modelId="{EE7ADA32-FED4-4E58-88B3-C00793581206}" type="presOf" srcId="{B6F8874C-EC2D-4108-835C-67750D9F7CC0}" destId="{E54C2C0F-51AB-4EFB-9048-9F2ACFC8108B}" srcOrd="1" destOrd="3" presId="urn:microsoft.com/office/officeart/2005/8/layout/cycle4"/>
    <dgm:cxn modelId="{FD018837-1A43-4540-A9B9-023E52F13204}" type="presOf" srcId="{17316F2F-1CFE-4FFC-93B2-C7F0A1625E21}" destId="{E7CF0F78-7671-4345-B38A-1DB941D4ABFA}" srcOrd="0" destOrd="2" presId="urn:microsoft.com/office/officeart/2005/8/layout/cycle4"/>
    <dgm:cxn modelId="{EA528D3D-E9B1-4882-B19A-1D2F773A6308}" srcId="{614D4396-AD36-4E03-8E7F-1E1140FE326E}" destId="{884ADE27-3A4B-478A-9463-EB7910DC42A8}" srcOrd="0" destOrd="0" parTransId="{252763FB-3D6D-4943-A9E2-EBB6FFC0051E}" sibTransId="{D012955F-692F-4229-A35F-C937C4165558}"/>
    <dgm:cxn modelId="{B8C96B3E-681A-4958-B215-F3F92FEBBA31}" srcId="{884ADE27-3A4B-478A-9463-EB7910DC42A8}" destId="{38210424-1450-42BB-8482-3E18DACC5E5B}" srcOrd="0" destOrd="0" parTransId="{8AB31AD2-C6F2-4F0B-B30C-54AD29575412}" sibTransId="{6050542A-3CAF-49DA-BB90-67BB8EE09E5F}"/>
    <dgm:cxn modelId="{E71FB53E-622E-4303-B76A-D2847DE12367}" srcId="{7A5F210D-F30D-4E39-B63F-5E185B22820D}" destId="{A852D1B2-916F-4F2F-9867-ECCD25052EDE}" srcOrd="4" destOrd="0" parTransId="{85D5A82A-A42F-40C3-96A1-4CEF1F78474B}" sibTransId="{47EBA949-F624-4B4B-9AB5-8B020DDC8C19}"/>
    <dgm:cxn modelId="{AD7EF146-DA03-4028-8113-771AACF28DB0}" type="presOf" srcId="{614D4396-AD36-4E03-8E7F-1E1140FE326E}" destId="{F4EEAFFC-0C55-489C-8CDA-31E0D310EA17}" srcOrd="0" destOrd="0" presId="urn:microsoft.com/office/officeart/2005/8/layout/cycle4"/>
    <dgm:cxn modelId="{399DA547-1A84-4AA5-BDBB-A79D9684624C}" type="presOf" srcId="{9C6A0087-E3BB-4428-A462-43FD9AD280F3}" destId="{6EBCDF03-88FF-4E93-838A-2ADA167FDC0C}" srcOrd="1" destOrd="2" presId="urn:microsoft.com/office/officeart/2005/8/layout/cycle4"/>
    <dgm:cxn modelId="{27E9F167-3EE4-4FFF-BDAA-B463C9AA4B35}" srcId="{614D4396-AD36-4E03-8E7F-1E1140FE326E}" destId="{B683EF7D-6091-43F3-844E-A8D78930BD5F}" srcOrd="1" destOrd="0" parTransId="{334B7FE8-495B-455C-B259-5702E72D182C}" sibTransId="{ACF471C4-2696-410C-8856-0979C4D73870}"/>
    <dgm:cxn modelId="{5D42EE4C-B7C9-4B7C-8782-7534585AA910}" type="presOf" srcId="{9F6CB05A-65C3-430B-9B25-906A89D30CF9}" destId="{E54C2C0F-51AB-4EFB-9048-9F2ACFC8108B}" srcOrd="1" destOrd="2" presId="urn:microsoft.com/office/officeart/2005/8/layout/cycle4"/>
    <dgm:cxn modelId="{A793024D-A912-4718-9C01-71BB9A5244A9}" type="presOf" srcId="{A852D1B2-916F-4F2F-9867-ECCD25052EDE}" destId="{E54C2C0F-51AB-4EFB-9048-9F2ACFC8108B}" srcOrd="1" destOrd="4" presId="urn:microsoft.com/office/officeart/2005/8/layout/cycle4"/>
    <dgm:cxn modelId="{71433A6D-D1DF-4716-850B-E1621A638C06}" srcId="{2FCAEFB6-2A63-4312-A8EA-4094EB637780}" destId="{EDF84C0A-D7C1-48FD-8F5E-1B68994FB737}" srcOrd="2" destOrd="0" parTransId="{40825AA3-3C5D-4983-80EC-281F6680E60A}" sibTransId="{AC7909FE-3FD4-4588-93DD-9229450C7CF3}"/>
    <dgm:cxn modelId="{74222A70-B830-46A6-BF9A-E2C0CC2DB9F4}" srcId="{7A5F210D-F30D-4E39-B63F-5E185B22820D}" destId="{316A0473-21ED-4514-B2E4-CCE97D7E821B}" srcOrd="0" destOrd="0" parTransId="{69D605EE-8E10-4EFE-9002-5F8E9767AA6B}" sibTransId="{14F70CDD-CE6D-410B-B005-93377EA3AB02}"/>
    <dgm:cxn modelId="{2C882372-F934-4ABD-99D1-1E3F8EE26371}" type="presOf" srcId="{7A5F210D-F30D-4E39-B63F-5E185B22820D}" destId="{41A4C149-87F7-460A-847D-E1BCC809E9E3}" srcOrd="0" destOrd="0" presId="urn:microsoft.com/office/officeart/2005/8/layout/cycle4"/>
    <dgm:cxn modelId="{6B8BC974-FBCC-4793-B854-9FF0C71E58E7}" type="presOf" srcId="{B6F8874C-EC2D-4108-835C-67750D9F7CC0}" destId="{CB466772-AD7A-4A5B-8A16-073FC268B4A1}" srcOrd="0" destOrd="3" presId="urn:microsoft.com/office/officeart/2005/8/layout/cycle4"/>
    <dgm:cxn modelId="{29091F55-77AA-47A3-A5EC-7A522928B6AC}" type="presOf" srcId="{4E00ECD5-6144-481F-A343-EA809885081A}" destId="{6EBCDF03-88FF-4E93-838A-2ADA167FDC0C}" srcOrd="1" destOrd="3" presId="urn:microsoft.com/office/officeart/2005/8/layout/cycle4"/>
    <dgm:cxn modelId="{9C916E56-0FB4-4227-BFF4-D2320F1EFEE0}" type="presOf" srcId="{BC772FF0-1E3C-421A-9167-D2B2067FC94D}" destId="{6EBCDF03-88FF-4E93-838A-2ADA167FDC0C}" srcOrd="1" destOrd="1" presId="urn:microsoft.com/office/officeart/2005/8/layout/cycle4"/>
    <dgm:cxn modelId="{FEE36277-3B61-461F-AADC-A598C6B3DCC7}" srcId="{614D4396-AD36-4E03-8E7F-1E1140FE326E}" destId="{2FCAEFB6-2A63-4312-A8EA-4094EB637780}" srcOrd="3" destOrd="0" parTransId="{0BDD0C06-DD4E-4577-B350-2362CBA92398}" sibTransId="{80CA860A-A866-4905-9EA2-E5742BD14B95}"/>
    <dgm:cxn modelId="{36526957-3FF0-428C-BAB1-40F5AABE1051}" type="presOf" srcId="{DF6BCD8E-C114-4758-83D8-DA7FEA4C5DDC}" destId="{24144FE9-5CB5-42A5-9B7C-4F8CCD0E4337}" srcOrd="0" destOrd="1" presId="urn:microsoft.com/office/officeart/2005/8/layout/cycle4"/>
    <dgm:cxn modelId="{75847979-AF50-4C47-8997-602466DEA736}" type="presOf" srcId="{884ADE27-3A4B-478A-9463-EB7910DC42A8}" destId="{60FE8747-0B7E-4A1A-A6E6-3FDC25DC6FAF}" srcOrd="0" destOrd="0" presId="urn:microsoft.com/office/officeart/2005/8/layout/cycle4"/>
    <dgm:cxn modelId="{A62D8679-6E4E-4A12-A80B-791102B6C881}" srcId="{B683EF7D-6091-43F3-844E-A8D78930BD5F}" destId="{BC772FF0-1E3C-421A-9167-D2B2067FC94D}" srcOrd="1" destOrd="0" parTransId="{334D5E34-333B-4939-B3B5-ED3E0D8D3B20}" sibTransId="{0CB31C60-0DAB-49C2-BACB-96282FCB8D18}"/>
    <dgm:cxn modelId="{9E093C7C-E6CF-4B3C-9F47-FB3F330B934F}" type="presOf" srcId="{316A0473-21ED-4514-B2E4-CCE97D7E821B}" destId="{CB466772-AD7A-4A5B-8A16-073FC268B4A1}" srcOrd="0" destOrd="0" presId="urn:microsoft.com/office/officeart/2005/8/layout/cycle4"/>
    <dgm:cxn modelId="{CD164F7D-6212-4F98-A7D9-AB9340DEB362}" type="presOf" srcId="{DF6BCD8E-C114-4758-83D8-DA7FEA4C5DDC}" destId="{6F23C7E9-2C7B-46B5-BDDB-9BF257799FD1}" srcOrd="1" destOrd="1" presId="urn:microsoft.com/office/officeart/2005/8/layout/cycle4"/>
    <dgm:cxn modelId="{779F547E-065A-44B7-A3A2-59F85521A8E7}" type="presOf" srcId="{9F6CB05A-65C3-430B-9B25-906A89D30CF9}" destId="{CB466772-AD7A-4A5B-8A16-073FC268B4A1}" srcOrd="0" destOrd="2" presId="urn:microsoft.com/office/officeart/2005/8/layout/cycle4"/>
    <dgm:cxn modelId="{3665587E-20DD-4DF9-9391-9234596734B3}" srcId="{B683EF7D-6091-43F3-844E-A8D78930BD5F}" destId="{4E00ECD5-6144-481F-A343-EA809885081A}" srcOrd="3" destOrd="0" parTransId="{F16BA2C8-2863-402A-8A93-DB79547D8DAD}" sibTransId="{C3A491DD-1F15-470A-94D2-27EE0E4CAFA7}"/>
    <dgm:cxn modelId="{E32A4B7F-5584-4F4E-A95C-B1D1946131E8}" type="presOf" srcId="{38210424-1450-42BB-8482-3E18DACC5E5B}" destId="{E7CF0F78-7671-4345-B38A-1DB941D4ABFA}" srcOrd="0" destOrd="0" presId="urn:microsoft.com/office/officeart/2005/8/layout/cycle4"/>
    <dgm:cxn modelId="{5168F680-31EE-4B53-9F53-B64075E2A211}" srcId="{7A5F210D-F30D-4E39-B63F-5E185B22820D}" destId="{B6F8874C-EC2D-4108-835C-67750D9F7CC0}" srcOrd="3" destOrd="0" parTransId="{D106E941-D106-4DE7-A287-A675E861DD77}" sibTransId="{781A4E1B-9A9B-40E2-A0AB-895FBA350F07}"/>
    <dgm:cxn modelId="{ABB5B686-5BC0-4E6C-8475-CBEE5CABC93D}" type="presOf" srcId="{4C2D6790-C93F-465F-AC2B-EC2AC87447A9}" destId="{E17BD6C7-E879-4B71-AB58-428A869BEB12}" srcOrd="1" destOrd="1" presId="urn:microsoft.com/office/officeart/2005/8/layout/cycle4"/>
    <dgm:cxn modelId="{43F3C689-1B34-4A9F-ACFF-26DF0BFEBB1C}" srcId="{884ADE27-3A4B-478A-9463-EB7910DC42A8}" destId="{4C2D6790-C93F-465F-AC2B-EC2AC87447A9}" srcOrd="1" destOrd="0" parTransId="{4C0EBA1E-37E3-401D-95A8-E7D27A2BCA7E}" sibTransId="{AE2D5BA0-9CC0-4730-92F5-7B167851A18D}"/>
    <dgm:cxn modelId="{1FBD988A-8AE4-430B-9DA6-D2A952172503}" type="presOf" srcId="{EECF4C8A-A888-4711-8B3B-BF250CF74EA3}" destId="{6F23C7E9-2C7B-46B5-BDDB-9BF257799FD1}" srcOrd="1" destOrd="3" presId="urn:microsoft.com/office/officeart/2005/8/layout/cycle4"/>
    <dgm:cxn modelId="{6B213793-7D4B-4C25-ACA5-ABCECB891516}" type="presOf" srcId="{B683EF7D-6091-43F3-844E-A8D78930BD5F}" destId="{39800F27-62E9-49C1-96B0-CC87D4C12600}" srcOrd="0" destOrd="0" presId="urn:microsoft.com/office/officeart/2005/8/layout/cycle4"/>
    <dgm:cxn modelId="{13AE9697-F51C-4186-B999-EB652EC8C015}" srcId="{2FCAEFB6-2A63-4312-A8EA-4094EB637780}" destId="{DF6BCD8E-C114-4758-83D8-DA7FEA4C5DDC}" srcOrd="1" destOrd="0" parTransId="{2CA80EA0-99AC-48D0-A05A-F31B41BA39B3}" sibTransId="{7F13EF47-F7CD-442E-8F0B-FE8F3979EDC6}"/>
    <dgm:cxn modelId="{B6D42F9B-5E16-4DFD-BD6D-4F9FA7FE3645}" type="presOf" srcId="{BC772FF0-1E3C-421A-9167-D2B2067FC94D}" destId="{8B903AF8-4360-485E-B35F-633BCAA0A065}" srcOrd="0" destOrd="1" presId="urn:microsoft.com/office/officeart/2005/8/layout/cycle4"/>
    <dgm:cxn modelId="{797EE9A0-0750-4B61-85F3-82C1D203E38D}" srcId="{7A5F210D-F30D-4E39-B63F-5E185B22820D}" destId="{A15C8327-ED04-4DEC-814B-B7F8DDC8056D}" srcOrd="1" destOrd="0" parTransId="{10FC01B7-221A-4A06-A0A8-F9ED73B9BF2D}" sibTransId="{9F3227F4-6596-4213-B2E6-57240138D367}"/>
    <dgm:cxn modelId="{FC8C40A4-AD43-4C98-B614-C102F359443D}" type="presOf" srcId="{EDF84C0A-D7C1-48FD-8F5E-1B68994FB737}" destId="{6F23C7E9-2C7B-46B5-BDDB-9BF257799FD1}" srcOrd="1" destOrd="2" presId="urn:microsoft.com/office/officeart/2005/8/layout/cycle4"/>
    <dgm:cxn modelId="{3E58ECA4-AB77-47C3-83F6-075EFEB4468E}" srcId="{7A5F210D-F30D-4E39-B63F-5E185B22820D}" destId="{9F6CB05A-65C3-430B-9B25-906A89D30CF9}" srcOrd="2" destOrd="0" parTransId="{B5ABC948-187E-415D-A38A-079B60F26FC4}" sibTransId="{4C7C0079-574E-4438-843A-ED8933D89F2D}"/>
    <dgm:cxn modelId="{D73BB6AC-D1BE-4235-B4E7-1F2C909FD60D}" type="presOf" srcId="{9A2311A3-4DBA-4E5B-A0D3-C5958AEEFC2F}" destId="{E7CF0F78-7671-4345-B38A-1DB941D4ABFA}" srcOrd="0" destOrd="3" presId="urn:microsoft.com/office/officeart/2005/8/layout/cycle4"/>
    <dgm:cxn modelId="{FF8B09B5-5123-4AC4-BA94-DE858CBF0177}" type="presOf" srcId="{EDF84C0A-D7C1-48FD-8F5E-1B68994FB737}" destId="{24144FE9-5CB5-42A5-9B7C-4F8CCD0E4337}" srcOrd="0" destOrd="2" presId="urn:microsoft.com/office/officeart/2005/8/layout/cycle4"/>
    <dgm:cxn modelId="{92460AB6-EAAE-42B0-BAE5-5B2989A576AB}" srcId="{B683EF7D-6091-43F3-844E-A8D78930BD5F}" destId="{AD9FA27D-FB19-4452-BBC3-E00FA8148F73}" srcOrd="0" destOrd="0" parTransId="{15699189-CB97-47C5-A7E0-B09B3497ECAF}" sibTransId="{2F51A607-A64B-487B-B600-C5B879D8A9A8}"/>
    <dgm:cxn modelId="{837A0ABA-6CAF-40D0-BCBE-B883D55E3237}" type="presOf" srcId="{A15C8327-ED04-4DEC-814B-B7F8DDC8056D}" destId="{CB466772-AD7A-4A5B-8A16-073FC268B4A1}" srcOrd="0" destOrd="1" presId="urn:microsoft.com/office/officeart/2005/8/layout/cycle4"/>
    <dgm:cxn modelId="{66D08FBA-D556-4454-83BD-E423A647184A}" type="presOf" srcId="{45FFE683-88FA-4735-B96B-F6A6219A204A}" destId="{24144FE9-5CB5-42A5-9B7C-4F8CCD0E4337}" srcOrd="0" destOrd="0" presId="urn:microsoft.com/office/officeart/2005/8/layout/cycle4"/>
    <dgm:cxn modelId="{1BE63EBC-AB13-4296-9CD0-96A3F15A1D82}" type="presOf" srcId="{B154E608-5897-4DA3-9A66-65322295A986}" destId="{24144FE9-5CB5-42A5-9B7C-4F8CCD0E4337}" srcOrd="0" destOrd="4" presId="urn:microsoft.com/office/officeart/2005/8/layout/cycle4"/>
    <dgm:cxn modelId="{308AD7CF-7FA4-4047-80C0-8F39354939E0}" type="presOf" srcId="{4C2D6790-C93F-465F-AC2B-EC2AC87447A9}" destId="{E7CF0F78-7671-4345-B38A-1DB941D4ABFA}" srcOrd="0" destOrd="1" presId="urn:microsoft.com/office/officeart/2005/8/layout/cycle4"/>
    <dgm:cxn modelId="{954533D2-CED6-4BDA-9771-52F32076DD74}" type="presOf" srcId="{9A2311A3-4DBA-4E5B-A0D3-C5958AEEFC2F}" destId="{E17BD6C7-E879-4B71-AB58-428A869BEB12}" srcOrd="1" destOrd="3" presId="urn:microsoft.com/office/officeart/2005/8/layout/cycle4"/>
    <dgm:cxn modelId="{94DD1FDF-2325-4F22-B965-BA445656967B}" srcId="{614D4396-AD36-4E03-8E7F-1E1140FE326E}" destId="{7A5F210D-F30D-4E39-B63F-5E185B22820D}" srcOrd="2" destOrd="0" parTransId="{732C9C30-3306-46A2-AFC5-37E95BABE3DB}" sibTransId="{3DC85E99-ACC7-48E0-96DD-D3264AC3BEEF}"/>
    <dgm:cxn modelId="{40AC9ADF-6DEC-4D24-B9CA-B8275754DAA7}" srcId="{884ADE27-3A4B-478A-9463-EB7910DC42A8}" destId="{9A2311A3-4DBA-4E5B-A0D3-C5958AEEFC2F}" srcOrd="3" destOrd="0" parTransId="{57B677B0-81D1-41CA-9F61-CD428F49AD83}" sibTransId="{329A0D22-AE8C-45E7-80A3-2D9D8AC0D502}"/>
    <dgm:cxn modelId="{31EEF8E0-A83A-4EC4-8F98-52C130A5AFE6}" type="presOf" srcId="{316A0473-21ED-4514-B2E4-CCE97D7E821B}" destId="{E54C2C0F-51AB-4EFB-9048-9F2ACFC8108B}" srcOrd="1" destOrd="0" presId="urn:microsoft.com/office/officeart/2005/8/layout/cycle4"/>
    <dgm:cxn modelId="{C43FF0E7-DD73-423E-9419-FBA2599A7060}" type="presOf" srcId="{9C6A0087-E3BB-4428-A462-43FD9AD280F3}" destId="{8B903AF8-4360-485E-B35F-633BCAA0A065}" srcOrd="0" destOrd="2" presId="urn:microsoft.com/office/officeart/2005/8/layout/cycle4"/>
    <dgm:cxn modelId="{9A0931E8-8A86-44A5-970F-4C9B56625A20}" type="presOf" srcId="{38210424-1450-42BB-8482-3E18DACC5E5B}" destId="{E17BD6C7-E879-4B71-AB58-428A869BEB12}" srcOrd="1" destOrd="0" presId="urn:microsoft.com/office/officeart/2005/8/layout/cycle4"/>
    <dgm:cxn modelId="{7C3B3EEA-F3CE-4C3F-9041-A65936EC8CE4}" type="presOf" srcId="{B154E608-5897-4DA3-9A66-65322295A986}" destId="{6F23C7E9-2C7B-46B5-BDDB-9BF257799FD1}" srcOrd="1" destOrd="4" presId="urn:microsoft.com/office/officeart/2005/8/layout/cycle4"/>
    <dgm:cxn modelId="{F8C4F8EB-592A-4725-A27E-D27C47DB209C}" type="presOf" srcId="{45FFE683-88FA-4735-B96B-F6A6219A204A}" destId="{6F23C7E9-2C7B-46B5-BDDB-9BF257799FD1}" srcOrd="1" destOrd="0" presId="urn:microsoft.com/office/officeart/2005/8/layout/cycle4"/>
    <dgm:cxn modelId="{2A3F8BF2-0DEF-4364-8725-DFFA0AFFEDCD}" type="presOf" srcId="{A852D1B2-916F-4F2F-9867-ECCD25052EDE}" destId="{CB466772-AD7A-4A5B-8A16-073FC268B4A1}" srcOrd="0" destOrd="4" presId="urn:microsoft.com/office/officeart/2005/8/layout/cycle4"/>
    <dgm:cxn modelId="{526C75F6-A329-490F-96CB-4CA9CE269817}" srcId="{2FCAEFB6-2A63-4312-A8EA-4094EB637780}" destId="{45FFE683-88FA-4735-B96B-F6A6219A204A}" srcOrd="0" destOrd="0" parTransId="{939D93ED-5106-4EFD-8C85-6B6E1B66E403}" sibTransId="{D7BF93E8-B362-4903-8597-C8847200E868}"/>
    <dgm:cxn modelId="{24DDAEFF-9802-49E8-ADA2-8E1EA13C0E16}" type="presOf" srcId="{17316F2F-1CFE-4FFC-93B2-C7F0A1625E21}" destId="{E17BD6C7-E879-4B71-AB58-428A869BEB12}" srcOrd="1" destOrd="2" presId="urn:microsoft.com/office/officeart/2005/8/layout/cycle4"/>
    <dgm:cxn modelId="{F7D937F8-F1AB-45D9-BE1B-996526D14C9D}" type="presParOf" srcId="{F4EEAFFC-0C55-489C-8CDA-31E0D310EA17}" destId="{2A047B40-4311-4C32-94CB-25B62B223E8B}" srcOrd="0" destOrd="0" presId="urn:microsoft.com/office/officeart/2005/8/layout/cycle4"/>
    <dgm:cxn modelId="{A1C20C6A-43D4-49D1-9F69-575B26C7ACF5}" type="presParOf" srcId="{2A047B40-4311-4C32-94CB-25B62B223E8B}" destId="{B41FA1C7-AE9F-49D4-8638-4F24AC98248D}" srcOrd="0" destOrd="0" presId="urn:microsoft.com/office/officeart/2005/8/layout/cycle4"/>
    <dgm:cxn modelId="{E20ABE17-455B-48B9-AFF5-8D21F6034CCD}" type="presParOf" srcId="{B41FA1C7-AE9F-49D4-8638-4F24AC98248D}" destId="{E7CF0F78-7671-4345-B38A-1DB941D4ABFA}" srcOrd="0" destOrd="0" presId="urn:microsoft.com/office/officeart/2005/8/layout/cycle4"/>
    <dgm:cxn modelId="{1B7D9344-4BD4-4A5A-A591-605AED4B8D8B}" type="presParOf" srcId="{B41FA1C7-AE9F-49D4-8638-4F24AC98248D}" destId="{E17BD6C7-E879-4B71-AB58-428A869BEB12}" srcOrd="1" destOrd="0" presId="urn:microsoft.com/office/officeart/2005/8/layout/cycle4"/>
    <dgm:cxn modelId="{84EE55F3-FF7C-45A5-8C28-1EACC5F29453}" type="presParOf" srcId="{2A047B40-4311-4C32-94CB-25B62B223E8B}" destId="{82334264-9D7B-45A0-A2CC-EEFA45711169}" srcOrd="1" destOrd="0" presId="urn:microsoft.com/office/officeart/2005/8/layout/cycle4"/>
    <dgm:cxn modelId="{4D4B0F6D-2B51-4B91-8933-174E7E9920C7}" type="presParOf" srcId="{82334264-9D7B-45A0-A2CC-EEFA45711169}" destId="{8B903AF8-4360-485E-B35F-633BCAA0A065}" srcOrd="0" destOrd="0" presId="urn:microsoft.com/office/officeart/2005/8/layout/cycle4"/>
    <dgm:cxn modelId="{E93119DA-BD6E-49DA-94EA-826610224923}" type="presParOf" srcId="{82334264-9D7B-45A0-A2CC-EEFA45711169}" destId="{6EBCDF03-88FF-4E93-838A-2ADA167FDC0C}" srcOrd="1" destOrd="0" presId="urn:microsoft.com/office/officeart/2005/8/layout/cycle4"/>
    <dgm:cxn modelId="{62786889-E212-48AC-8936-82C0B891E5DD}" type="presParOf" srcId="{2A047B40-4311-4C32-94CB-25B62B223E8B}" destId="{4562B27C-7C16-47B2-8EBD-AC793BD0C969}" srcOrd="2" destOrd="0" presId="urn:microsoft.com/office/officeart/2005/8/layout/cycle4"/>
    <dgm:cxn modelId="{1352FB62-C840-4D4F-95DA-995FC3502E45}" type="presParOf" srcId="{4562B27C-7C16-47B2-8EBD-AC793BD0C969}" destId="{CB466772-AD7A-4A5B-8A16-073FC268B4A1}" srcOrd="0" destOrd="0" presId="urn:microsoft.com/office/officeart/2005/8/layout/cycle4"/>
    <dgm:cxn modelId="{B7AD3C4A-D9E8-4AD4-A7E6-7FC5970E05F8}" type="presParOf" srcId="{4562B27C-7C16-47B2-8EBD-AC793BD0C969}" destId="{E54C2C0F-51AB-4EFB-9048-9F2ACFC8108B}" srcOrd="1" destOrd="0" presId="urn:microsoft.com/office/officeart/2005/8/layout/cycle4"/>
    <dgm:cxn modelId="{644CE468-1763-4488-9C67-1F43CFBE3371}" type="presParOf" srcId="{2A047B40-4311-4C32-94CB-25B62B223E8B}" destId="{C3551EE9-5827-426C-8D4E-27FEC4B949CD}" srcOrd="3" destOrd="0" presId="urn:microsoft.com/office/officeart/2005/8/layout/cycle4"/>
    <dgm:cxn modelId="{92B4A1BE-DC53-4B5F-B395-DC22FA8CCA28}" type="presParOf" srcId="{C3551EE9-5827-426C-8D4E-27FEC4B949CD}" destId="{24144FE9-5CB5-42A5-9B7C-4F8CCD0E4337}" srcOrd="0" destOrd="0" presId="urn:microsoft.com/office/officeart/2005/8/layout/cycle4"/>
    <dgm:cxn modelId="{9EDC086D-A554-4A2D-AD91-E496C7AB87D8}" type="presParOf" srcId="{C3551EE9-5827-426C-8D4E-27FEC4B949CD}" destId="{6F23C7E9-2C7B-46B5-BDDB-9BF257799FD1}" srcOrd="1" destOrd="0" presId="urn:microsoft.com/office/officeart/2005/8/layout/cycle4"/>
    <dgm:cxn modelId="{5C5B9BD3-5C9F-4B89-BED6-578A2E6F6D6D}" type="presParOf" srcId="{2A047B40-4311-4C32-94CB-25B62B223E8B}" destId="{28A90A23-EFE8-422A-9AA9-DFE5385A147D}" srcOrd="4" destOrd="0" presId="urn:microsoft.com/office/officeart/2005/8/layout/cycle4"/>
    <dgm:cxn modelId="{599D1E23-7BCF-4A14-85CC-E396BC1F2154}" type="presParOf" srcId="{F4EEAFFC-0C55-489C-8CDA-31E0D310EA17}" destId="{445BC2B2-CCD6-49D8-B3B1-C0BD5A4224EF}" srcOrd="1" destOrd="0" presId="urn:microsoft.com/office/officeart/2005/8/layout/cycle4"/>
    <dgm:cxn modelId="{4AF225AE-E9FC-4D76-9C4B-5A69B1A58B0E}" type="presParOf" srcId="{445BC2B2-CCD6-49D8-B3B1-C0BD5A4224EF}" destId="{60FE8747-0B7E-4A1A-A6E6-3FDC25DC6FAF}" srcOrd="0" destOrd="0" presId="urn:microsoft.com/office/officeart/2005/8/layout/cycle4"/>
    <dgm:cxn modelId="{76D27C14-CF63-47B7-956F-84717C99DD68}" type="presParOf" srcId="{445BC2B2-CCD6-49D8-B3B1-C0BD5A4224EF}" destId="{39800F27-62E9-49C1-96B0-CC87D4C12600}" srcOrd="1" destOrd="0" presId="urn:microsoft.com/office/officeart/2005/8/layout/cycle4"/>
    <dgm:cxn modelId="{53857456-BE54-45BF-BFC1-C07B28491EF7}" type="presParOf" srcId="{445BC2B2-CCD6-49D8-B3B1-C0BD5A4224EF}" destId="{41A4C149-87F7-460A-847D-E1BCC809E9E3}" srcOrd="2" destOrd="0" presId="urn:microsoft.com/office/officeart/2005/8/layout/cycle4"/>
    <dgm:cxn modelId="{B7DE8470-BD8D-487A-974B-73D8A148A225}" type="presParOf" srcId="{445BC2B2-CCD6-49D8-B3B1-C0BD5A4224EF}" destId="{6774564D-17E5-44C1-BF08-E7349BDABDD5}" srcOrd="3" destOrd="0" presId="urn:microsoft.com/office/officeart/2005/8/layout/cycle4"/>
    <dgm:cxn modelId="{714DC6C5-8B98-4315-9CB9-E39EE5F6ACE5}" type="presParOf" srcId="{445BC2B2-CCD6-49D8-B3B1-C0BD5A4224EF}" destId="{2EC32C9B-D587-49D4-AC58-590834528443}" srcOrd="4" destOrd="0" presId="urn:microsoft.com/office/officeart/2005/8/layout/cycle4"/>
    <dgm:cxn modelId="{336B3DF9-9A0F-4BA5-9BC8-7CE4AB832DD1}" type="presParOf" srcId="{F4EEAFFC-0C55-489C-8CDA-31E0D310EA17}" destId="{2BB3C239-1B22-4213-BABD-36620C138247}" srcOrd="2" destOrd="0" presId="urn:microsoft.com/office/officeart/2005/8/layout/cycle4"/>
    <dgm:cxn modelId="{DC1A2F5A-E33F-440D-90BB-A15E514A781A}" type="presParOf" srcId="{F4EEAFFC-0C55-489C-8CDA-31E0D310EA17}" destId="{3F085E2F-8FD9-4307-9F73-55335BDD711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4D4396-AD36-4E03-8E7F-1E1140FE326E}" type="doc">
      <dgm:prSet loTypeId="urn:microsoft.com/office/officeart/2005/8/layout/cycle4" loCatId="relationship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84ADE27-3A4B-478A-9463-EB7910DC42A8}">
      <dgm:prSet phldrT="[文本]" custT="1"/>
      <dgm:spPr/>
      <dgm:t>
        <a:bodyPr/>
        <a:lstStyle/>
        <a:p>
          <a:r>
            <a:rPr lang="zh-CN" altLang="en-US" sz="2800" dirty="0"/>
            <a:t>效率</a:t>
          </a:r>
        </a:p>
      </dgm:t>
    </dgm:pt>
    <dgm:pt modelId="{252763FB-3D6D-4943-A9E2-EBB6FFC0051E}" type="par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D012955F-692F-4229-A35F-C937C4165558}" type="sib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38210424-1450-42BB-8482-3E18DACC5E5B}">
      <dgm:prSet phldrT="[文本]" custT="1"/>
      <dgm:spPr/>
      <dgm:t>
        <a:bodyPr/>
        <a:lstStyle/>
        <a:p>
          <a:r>
            <a:rPr lang="zh-CN" altLang="en-US" sz="1400" dirty="0"/>
            <a:t>同时建立一套高效的制度与流程</a:t>
          </a:r>
        </a:p>
      </dgm:t>
    </dgm:pt>
    <dgm:pt modelId="{8AB31AD2-C6F2-4F0B-B30C-54AD29575412}" type="par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6050542A-3CAF-49DA-BB90-67BB8EE09E5F}" type="sib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B683EF7D-6091-43F3-844E-A8D78930BD5F}">
      <dgm:prSet phldrT="[文本]" custT="1"/>
      <dgm:spPr/>
      <dgm:t>
        <a:bodyPr/>
        <a:lstStyle/>
        <a:p>
          <a:r>
            <a:rPr lang="zh-CN" altLang="en-US" sz="2800" dirty="0"/>
            <a:t>安全</a:t>
          </a:r>
        </a:p>
      </dgm:t>
    </dgm:pt>
    <dgm:pt modelId="{334B7FE8-495B-455C-B259-5702E72D182C}" type="par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CF471C4-2696-410C-8856-0979C4D73870}" type="sib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D9FA27D-FB19-4452-BBC3-E00FA8148F73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防止泄密风险</a:t>
          </a:r>
        </a:p>
      </dgm:t>
    </dgm:pt>
    <dgm:pt modelId="{15699189-CB97-47C5-A7E0-B09B3497ECAF}" type="par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2F51A607-A64B-487B-B600-C5B879D8A9A8}" type="sib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7A5F210D-F30D-4E39-B63F-5E185B22820D}">
      <dgm:prSet phldrT="[文本]" custT="1"/>
      <dgm:spPr/>
      <dgm:t>
        <a:bodyPr/>
        <a:lstStyle/>
        <a:p>
          <a:r>
            <a:rPr lang="zh-CN" altLang="en-US" sz="2800" dirty="0"/>
            <a:t>发展</a:t>
          </a:r>
        </a:p>
      </dgm:t>
    </dgm:pt>
    <dgm:pt modelId="{732C9C30-3306-46A2-AFC5-37E95BABE3DB}" type="par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DC85E99-ACC7-48E0-96DD-D3264AC3BEEF}" type="sib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16A0473-21ED-4514-B2E4-CCE97D7E821B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产品管理能力不再是发展瓶颈。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69D605EE-8E10-4EFE-9002-5F8E9767AA6B}" type="par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14F70CDD-CE6D-410B-B005-93377EA3AB02}" type="sib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2FCAEFB6-2A63-4312-A8EA-4094EB637780}">
      <dgm:prSet phldrT="[文本]" custT="1"/>
      <dgm:spPr/>
      <dgm:t>
        <a:bodyPr/>
        <a:lstStyle/>
        <a:p>
          <a:r>
            <a:rPr lang="zh-CN" altLang="en-US" sz="2800" dirty="0"/>
            <a:t>成本</a:t>
          </a:r>
        </a:p>
      </dgm:t>
    </dgm:pt>
    <dgm:pt modelId="{0BDD0C06-DD4E-4577-B350-2362CBA92398}" type="par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80CA860A-A866-4905-9EA2-E5742BD14B95}" type="sib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45FFE683-88FA-4735-B96B-F6A6219A204A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>
              <a:latin typeface="+mn-ea"/>
              <a:ea typeface="+mn-ea"/>
              <a:cs typeface="+mn-cs"/>
            </a:rPr>
            <a:t>充分利用已有投资，避免浪费</a:t>
          </a:r>
          <a:endParaRPr lang="zh-CN" altLang="en-US" sz="1400" kern="1200" dirty="0">
            <a:latin typeface="+mn-ea"/>
            <a:ea typeface="+mn-ea"/>
            <a:cs typeface="+mn-cs"/>
          </a:endParaRPr>
        </a:p>
      </dgm:t>
    </dgm:pt>
    <dgm:pt modelId="{939D93ED-5106-4EFD-8C85-6B6E1B66E403}" type="par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D7BF93E8-B362-4903-8597-C8847200E868}" type="sib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17316F2F-1CFE-4FFC-93B2-C7F0A1625E21}">
      <dgm:prSet phldrT="[文本]" custT="1"/>
      <dgm:spPr/>
      <dgm:t>
        <a:bodyPr/>
        <a:lstStyle/>
        <a:p>
          <a:r>
            <a:rPr lang="zh-CN" altLang="en-US" sz="1400" dirty="0"/>
            <a:t>人的经验变为平台的能力与经验</a:t>
          </a:r>
        </a:p>
      </dgm:t>
    </dgm:pt>
    <dgm:pt modelId="{0148C187-E828-4C15-80B3-90E7CDC97F7A}" type="par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92E1777B-34CD-4626-AC22-7FA190A0C5A1}" type="sib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9A2311A3-4DBA-4E5B-A0D3-C5958AEEFC2F}">
      <dgm:prSet phldrT="[文本]" custT="1"/>
      <dgm:spPr/>
      <dgm:t>
        <a:bodyPr/>
        <a:lstStyle/>
        <a:p>
          <a:r>
            <a:rPr lang="en-US" altLang="zh-CN" sz="1400" dirty="0"/>
            <a:t>……</a:t>
          </a:r>
          <a:endParaRPr lang="zh-CN" altLang="en-US" sz="1400" dirty="0"/>
        </a:p>
      </dgm:t>
    </dgm:pt>
    <dgm:pt modelId="{57B677B0-81D1-41CA-9F61-CD428F49AD83}" type="par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329A0D22-AE8C-45E7-80A3-2D9D8AC0D502}" type="sib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BC772FF0-1E3C-421A-9167-D2B2067FC94D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防止误操作带来的风险</a:t>
          </a:r>
        </a:p>
      </dgm:t>
    </dgm:pt>
    <dgm:pt modelId="{334D5E34-333B-4939-B3B5-ED3E0D8D3B20}" type="par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0CB31C60-0DAB-49C2-BACB-96282FCB8D18}" type="sib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9C6A0087-E3BB-4428-A462-43FD9AD280F3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400" dirty="0"/>
            <a:t>防止人员流动带来的风险</a:t>
          </a:r>
        </a:p>
      </dgm:t>
    </dgm:pt>
    <dgm:pt modelId="{FC6AD64B-8DC6-4FA1-B5DF-A8953C08BB12}" type="par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7C0ADB70-C5BD-4ABB-9AD4-B00AC227463F}" type="sib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DF6BCD8E-C114-4758-83D8-DA7FEA4C5DDC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>
              <a:latin typeface="+mn-ea"/>
              <a:ea typeface="+mn-ea"/>
              <a:cs typeface="+mn-cs"/>
            </a:rPr>
            <a:t>随时选择适合自己的公有云</a:t>
          </a:r>
          <a:endParaRPr lang="zh-CN" altLang="en-US" sz="1400" kern="1200" dirty="0">
            <a:latin typeface="+mn-ea"/>
            <a:ea typeface="+mn-ea"/>
            <a:cs typeface="+mn-cs"/>
          </a:endParaRPr>
        </a:p>
      </dgm:t>
    </dgm:pt>
    <dgm:pt modelId="{2CA80EA0-99AC-48D0-A05A-F31B41BA39B3}" type="par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7F13EF47-F7CD-442E-8F0B-FE8F3979EDC6}" type="sib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B154E608-5897-4DA3-9A66-65322295A986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BFA40B82-77D8-4436-B2D2-A5475D5359D3}" type="par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C6388F59-7ED1-4CAD-BBC7-EDA4D0EC8600}" type="sib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EECF4C8A-A888-4711-8B3B-BF250CF74EA3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400" kern="1200">
              <a:latin typeface="+mn-ea"/>
              <a:ea typeface="+mn-ea"/>
              <a:cs typeface="+mn-cs"/>
            </a:rPr>
            <a:t>管理层可直接透视到产品内部</a:t>
          </a:r>
          <a:endParaRPr lang="zh-CN" altLang="en-US" sz="1400" kern="1200" dirty="0">
            <a:latin typeface="+mn-ea"/>
            <a:ea typeface="+mn-ea"/>
            <a:cs typeface="+mn-cs"/>
          </a:endParaRPr>
        </a:p>
      </dgm:t>
    </dgm:pt>
    <dgm:pt modelId="{51435E5F-C1F8-4C2B-B27D-DE1530933C81}" type="par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FA4641C3-B702-4581-80A3-7F0206661439}" type="sib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A852D1B2-916F-4F2F-9867-ECCD25052EDE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85D5A82A-A42F-40C3-96A1-4CEF1F78474B}" type="par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7EBA949-F624-4B4B-9AB5-8B020DDC8C19}" type="sib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E00ECD5-6144-481F-A343-EA809885081A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en-US" altLang="zh-CN" sz="1400" dirty="0"/>
            <a:t>……</a:t>
          </a:r>
          <a:endParaRPr lang="zh-CN" altLang="en-US" sz="1400" dirty="0"/>
        </a:p>
      </dgm:t>
    </dgm:pt>
    <dgm:pt modelId="{F16BA2C8-2863-402A-8A93-DB79547D8DAD}" type="par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C3A491DD-1F15-470A-94D2-27EE0E4CAFA7}" type="sib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9F6CB05A-65C3-430B-9B25-906A89D30CF9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公司更多资源聚焦于业务自身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B5ABC948-187E-415D-A38A-079B60F26FC4}" type="par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4C7C0079-574E-4438-843A-ED8933D89F2D}" type="sib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B6F8874C-EC2D-4108-835C-67750D9F7CC0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400" kern="1200">
              <a:latin typeface="Verdana"/>
              <a:ea typeface="微软雅黑" panose="020B0503020204020204" pitchFamily="34" charset="-122"/>
              <a:cs typeface="+mn-cs"/>
            </a:rPr>
            <a:t>……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D106E941-D106-4DE7-A287-A675E861DD77}" type="par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781A4E1B-9A9B-40E2-A0AB-895FBA350F07}" type="sib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4C2D6790-C93F-465F-AC2B-EC2AC87447A9}">
      <dgm:prSet phldrT="[文本]" custT="1"/>
      <dgm:spPr/>
      <dgm:t>
        <a:bodyPr/>
        <a:lstStyle/>
        <a:p>
          <a:r>
            <a:rPr lang="zh-CN" altLang="en-US" sz="1400" dirty="0"/>
            <a:t>从标准化、自动化中获得效率</a:t>
          </a:r>
        </a:p>
      </dgm:t>
    </dgm:pt>
    <dgm:pt modelId="{4C0EBA1E-37E3-401D-95A8-E7D27A2BCA7E}" type="par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AE2D5BA0-9CC0-4730-92F5-7B167851A18D}" type="sib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5DB2BF8F-7BB8-4BDF-994F-ACF1AF3627C1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en-US" altLang="zh-CN" sz="1400" kern="1200">
              <a:latin typeface="+mn-ea"/>
              <a:ea typeface="+mn-ea"/>
              <a:cs typeface="+mn-cs"/>
            </a:rPr>
            <a:t>…...</a:t>
          </a:r>
          <a:endParaRPr lang="zh-CN" altLang="en-US" sz="1400" kern="1200" dirty="0">
            <a:latin typeface="+mn-ea"/>
            <a:ea typeface="+mn-ea"/>
            <a:cs typeface="+mn-cs"/>
          </a:endParaRPr>
        </a:p>
      </dgm:t>
    </dgm:pt>
    <dgm:pt modelId="{0B6A1BB8-9AE3-4E76-946C-3FE9F01ED2AE}" type="parTrans" cxnId="{014B0E84-56FE-4972-A215-6BDE2E2D9A41}">
      <dgm:prSet/>
      <dgm:spPr/>
      <dgm:t>
        <a:bodyPr/>
        <a:lstStyle/>
        <a:p>
          <a:endParaRPr lang="zh-CN" altLang="en-US"/>
        </a:p>
      </dgm:t>
    </dgm:pt>
    <dgm:pt modelId="{4ACCC216-1A49-451B-B795-514567523D2B}" type="sibTrans" cxnId="{014B0E84-56FE-4972-A215-6BDE2E2D9A41}">
      <dgm:prSet/>
      <dgm:spPr/>
      <dgm:t>
        <a:bodyPr/>
        <a:lstStyle/>
        <a:p>
          <a:endParaRPr lang="zh-CN" altLang="en-US"/>
        </a:p>
      </dgm:t>
    </dgm:pt>
    <dgm:pt modelId="{F7DCAA1E-8147-4A4C-A035-2D998485FEE2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分享基础技术变革带来的红利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BED32679-BB6C-41CE-AE24-68955689F190}" type="parTrans" cxnId="{887C15BA-E926-4DA3-B2E8-E0C8C072E432}">
      <dgm:prSet/>
      <dgm:spPr/>
      <dgm:t>
        <a:bodyPr/>
        <a:lstStyle/>
        <a:p>
          <a:endParaRPr lang="zh-CN" altLang="en-US"/>
        </a:p>
      </dgm:t>
    </dgm:pt>
    <dgm:pt modelId="{F2D3F8BE-7D67-4500-89A1-130CE4A4326B}" type="sibTrans" cxnId="{887C15BA-E926-4DA3-B2E8-E0C8C072E432}">
      <dgm:prSet/>
      <dgm:spPr/>
      <dgm:t>
        <a:bodyPr/>
        <a:lstStyle/>
        <a:p>
          <a:endParaRPr lang="zh-CN" altLang="en-US"/>
        </a:p>
      </dgm:t>
    </dgm:pt>
    <dgm:pt modelId="{F4EEAFFC-0C55-489C-8CDA-31E0D310EA17}" type="pres">
      <dgm:prSet presAssocID="{614D4396-AD36-4E03-8E7F-1E1140FE326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A047B40-4311-4C32-94CB-25B62B223E8B}" type="pres">
      <dgm:prSet presAssocID="{614D4396-AD36-4E03-8E7F-1E1140FE326E}" presName="children" presStyleCnt="0"/>
      <dgm:spPr/>
    </dgm:pt>
    <dgm:pt modelId="{B41FA1C7-AE9F-49D4-8638-4F24AC98248D}" type="pres">
      <dgm:prSet presAssocID="{614D4396-AD36-4E03-8E7F-1E1140FE326E}" presName="child1group" presStyleCnt="0"/>
      <dgm:spPr/>
    </dgm:pt>
    <dgm:pt modelId="{E7CF0F78-7671-4345-B38A-1DB941D4ABFA}" type="pres">
      <dgm:prSet presAssocID="{614D4396-AD36-4E03-8E7F-1E1140FE326E}" presName="child1" presStyleLbl="bgAcc1" presStyleIdx="0" presStyleCnt="4" custScaleX="201223" custScaleY="113305" custLinFactNeighborX="-58850"/>
      <dgm:spPr/>
    </dgm:pt>
    <dgm:pt modelId="{E17BD6C7-E879-4B71-AB58-428A869BEB12}" type="pres">
      <dgm:prSet presAssocID="{614D4396-AD36-4E03-8E7F-1E1140FE326E}" presName="child1Text" presStyleLbl="bgAcc1" presStyleIdx="0" presStyleCnt="4">
        <dgm:presLayoutVars>
          <dgm:bulletEnabled val="1"/>
        </dgm:presLayoutVars>
      </dgm:prSet>
      <dgm:spPr/>
    </dgm:pt>
    <dgm:pt modelId="{82334264-9D7B-45A0-A2CC-EEFA45711169}" type="pres">
      <dgm:prSet presAssocID="{614D4396-AD36-4E03-8E7F-1E1140FE326E}" presName="child2group" presStyleCnt="0"/>
      <dgm:spPr/>
    </dgm:pt>
    <dgm:pt modelId="{8B903AF8-4360-485E-B35F-633BCAA0A065}" type="pres">
      <dgm:prSet presAssocID="{614D4396-AD36-4E03-8E7F-1E1140FE326E}" presName="child2" presStyleLbl="bgAcc1" presStyleIdx="1" presStyleCnt="4" custScaleX="213804" custScaleY="116667" custLinFactNeighborX="38392"/>
      <dgm:spPr>
        <a:xfrm>
          <a:off x="4486395" y="0"/>
          <a:ext cx="3650508" cy="1300480"/>
        </a:xfrm>
        <a:prstGeom prst="roundRect">
          <a:avLst>
            <a:gd name="adj" fmla="val 10000"/>
          </a:avLst>
        </a:prstGeom>
      </dgm:spPr>
    </dgm:pt>
    <dgm:pt modelId="{6EBCDF03-88FF-4E93-838A-2ADA167FDC0C}" type="pres">
      <dgm:prSet presAssocID="{614D4396-AD36-4E03-8E7F-1E1140FE326E}" presName="child2Text" presStyleLbl="bgAcc1" presStyleIdx="1" presStyleCnt="4">
        <dgm:presLayoutVars>
          <dgm:bulletEnabled val="1"/>
        </dgm:presLayoutVars>
      </dgm:prSet>
      <dgm:spPr/>
    </dgm:pt>
    <dgm:pt modelId="{4562B27C-7C16-47B2-8EBD-AC793BD0C969}" type="pres">
      <dgm:prSet presAssocID="{614D4396-AD36-4E03-8E7F-1E1140FE326E}" presName="child3group" presStyleCnt="0"/>
      <dgm:spPr/>
    </dgm:pt>
    <dgm:pt modelId="{CB466772-AD7A-4A5B-8A16-073FC268B4A1}" type="pres">
      <dgm:prSet presAssocID="{614D4396-AD36-4E03-8E7F-1E1140FE326E}" presName="child3" presStyleLbl="bgAcc1" presStyleIdx="2" presStyleCnt="4" custScaleX="208188" custScaleY="118378" custLinFactNeighborX="37129"/>
      <dgm:spPr>
        <a:xfrm>
          <a:off x="4385031" y="2763519"/>
          <a:ext cx="3751872" cy="1300480"/>
        </a:xfrm>
        <a:prstGeom prst="roundRect">
          <a:avLst>
            <a:gd name="adj" fmla="val 10000"/>
          </a:avLst>
        </a:prstGeom>
      </dgm:spPr>
    </dgm:pt>
    <dgm:pt modelId="{E54C2C0F-51AB-4EFB-9048-9F2ACFC8108B}" type="pres">
      <dgm:prSet presAssocID="{614D4396-AD36-4E03-8E7F-1E1140FE326E}" presName="child3Text" presStyleLbl="bgAcc1" presStyleIdx="2" presStyleCnt="4">
        <dgm:presLayoutVars>
          <dgm:bulletEnabled val="1"/>
        </dgm:presLayoutVars>
      </dgm:prSet>
      <dgm:spPr/>
    </dgm:pt>
    <dgm:pt modelId="{C3551EE9-5827-426C-8D4E-27FEC4B949CD}" type="pres">
      <dgm:prSet presAssocID="{614D4396-AD36-4E03-8E7F-1E1140FE326E}" presName="child4group" presStyleCnt="0"/>
      <dgm:spPr/>
    </dgm:pt>
    <dgm:pt modelId="{24144FE9-5CB5-42A5-9B7C-4F8CCD0E4337}" type="pres">
      <dgm:prSet presAssocID="{614D4396-AD36-4E03-8E7F-1E1140FE326E}" presName="child4" presStyleLbl="bgAcc1" presStyleIdx="3" presStyleCnt="4" custScaleX="202026" custScaleY="115912" custLinFactNeighborX="-62143"/>
      <dgm:spPr>
        <a:xfrm>
          <a:off x="0" y="2763519"/>
          <a:ext cx="3144890" cy="1300480"/>
        </a:xfrm>
        <a:prstGeom prst="roundRect">
          <a:avLst>
            <a:gd name="adj" fmla="val 10000"/>
          </a:avLst>
        </a:prstGeom>
      </dgm:spPr>
    </dgm:pt>
    <dgm:pt modelId="{6F23C7E9-2C7B-46B5-BDDB-9BF257799FD1}" type="pres">
      <dgm:prSet presAssocID="{614D4396-AD36-4E03-8E7F-1E1140FE326E}" presName="child4Text" presStyleLbl="bgAcc1" presStyleIdx="3" presStyleCnt="4">
        <dgm:presLayoutVars>
          <dgm:bulletEnabled val="1"/>
        </dgm:presLayoutVars>
      </dgm:prSet>
      <dgm:spPr/>
    </dgm:pt>
    <dgm:pt modelId="{28A90A23-EFE8-422A-9AA9-DFE5385A147D}" type="pres">
      <dgm:prSet presAssocID="{614D4396-AD36-4E03-8E7F-1E1140FE326E}" presName="childPlaceholder" presStyleCnt="0"/>
      <dgm:spPr/>
    </dgm:pt>
    <dgm:pt modelId="{445BC2B2-CCD6-49D8-B3B1-C0BD5A4224EF}" type="pres">
      <dgm:prSet presAssocID="{614D4396-AD36-4E03-8E7F-1E1140FE326E}" presName="circle" presStyleCnt="0"/>
      <dgm:spPr/>
    </dgm:pt>
    <dgm:pt modelId="{60FE8747-0B7E-4A1A-A6E6-3FDC25DC6FAF}" type="pres">
      <dgm:prSet presAssocID="{614D4396-AD36-4E03-8E7F-1E1140FE326E}" presName="quadrant1" presStyleLbl="node1" presStyleIdx="0" presStyleCnt="4" custLinFactNeighborY="9">
        <dgm:presLayoutVars>
          <dgm:chMax val="1"/>
          <dgm:bulletEnabled val="1"/>
        </dgm:presLayoutVars>
      </dgm:prSet>
      <dgm:spPr/>
    </dgm:pt>
    <dgm:pt modelId="{39800F27-62E9-49C1-96B0-CC87D4C12600}" type="pres">
      <dgm:prSet presAssocID="{614D4396-AD36-4E03-8E7F-1E1140FE326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1A4C149-87F7-460A-847D-E1BCC809E9E3}" type="pres">
      <dgm:prSet presAssocID="{614D4396-AD36-4E03-8E7F-1E1140FE326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774564D-17E5-44C1-BF08-E7349BDABDD5}" type="pres">
      <dgm:prSet presAssocID="{614D4396-AD36-4E03-8E7F-1E1140FE326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EC32C9B-D587-49D4-AC58-590834528443}" type="pres">
      <dgm:prSet presAssocID="{614D4396-AD36-4E03-8E7F-1E1140FE326E}" presName="quadrantPlaceholder" presStyleCnt="0"/>
      <dgm:spPr/>
    </dgm:pt>
    <dgm:pt modelId="{2BB3C239-1B22-4213-BABD-36620C138247}" type="pres">
      <dgm:prSet presAssocID="{614D4396-AD36-4E03-8E7F-1E1140FE326E}" presName="center1" presStyleLbl="fgShp" presStyleIdx="0" presStyleCnt="2"/>
      <dgm:spPr/>
    </dgm:pt>
    <dgm:pt modelId="{3F085E2F-8FD9-4307-9F73-55335BDD7115}" type="pres">
      <dgm:prSet presAssocID="{614D4396-AD36-4E03-8E7F-1E1140FE326E}" presName="center2" presStyleLbl="fgShp" presStyleIdx="1" presStyleCnt="2"/>
      <dgm:spPr/>
    </dgm:pt>
  </dgm:ptLst>
  <dgm:cxnLst>
    <dgm:cxn modelId="{6A2D3B03-9304-4E0B-B350-C020B8E874ED}" srcId="{2FCAEFB6-2A63-4312-A8EA-4094EB637780}" destId="{B154E608-5897-4DA3-9A66-65322295A986}" srcOrd="4" destOrd="0" parTransId="{BFA40B82-77D8-4436-B2D2-A5475D5359D3}" sibTransId="{C6388F59-7ED1-4CAD-BBC7-EDA4D0EC8600}"/>
    <dgm:cxn modelId="{CC7CD705-48FE-4D1A-AE3A-A03C7D917A4B}" srcId="{B683EF7D-6091-43F3-844E-A8D78930BD5F}" destId="{9C6A0087-E3BB-4428-A462-43FD9AD280F3}" srcOrd="2" destOrd="0" parTransId="{FC6AD64B-8DC6-4FA1-B5DF-A8953C08BB12}" sibTransId="{7C0ADB70-C5BD-4ABB-9AD4-B00AC227463F}"/>
    <dgm:cxn modelId="{38137908-53FC-462C-A7D5-24671337D2AB}" type="presOf" srcId="{4E00ECD5-6144-481F-A343-EA809885081A}" destId="{8B903AF8-4360-485E-B35F-633BCAA0A065}" srcOrd="0" destOrd="3" presId="urn:microsoft.com/office/officeart/2005/8/layout/cycle4"/>
    <dgm:cxn modelId="{E7328E1C-EBB1-4E05-BE85-464DBFFC6677}" srcId="{2FCAEFB6-2A63-4312-A8EA-4094EB637780}" destId="{EECF4C8A-A888-4711-8B3B-BF250CF74EA3}" srcOrd="2" destOrd="0" parTransId="{51435E5F-C1F8-4C2B-B27D-DE1530933C81}" sibTransId="{FA4641C3-B702-4581-80A3-7F0206661439}"/>
    <dgm:cxn modelId="{7C78FA1D-3AD9-402A-A1C8-FB78D5B2B06E}" type="presOf" srcId="{2FCAEFB6-2A63-4312-A8EA-4094EB637780}" destId="{6774564D-17E5-44C1-BF08-E7349BDABDD5}" srcOrd="0" destOrd="0" presId="urn:microsoft.com/office/officeart/2005/8/layout/cycle4"/>
    <dgm:cxn modelId="{EB97971E-FB54-4004-8F27-86EB88B396DA}" type="presOf" srcId="{AD9FA27D-FB19-4452-BBC3-E00FA8148F73}" destId="{6EBCDF03-88FF-4E93-838A-2ADA167FDC0C}" srcOrd="1" destOrd="0" presId="urn:microsoft.com/office/officeart/2005/8/layout/cycle4"/>
    <dgm:cxn modelId="{505CEF29-EA70-440E-9502-2B00A92DA664}" type="presOf" srcId="{AD9FA27D-FB19-4452-BBC3-E00FA8148F73}" destId="{8B903AF8-4360-485E-B35F-633BCAA0A065}" srcOrd="0" destOrd="0" presId="urn:microsoft.com/office/officeart/2005/8/layout/cycle4"/>
    <dgm:cxn modelId="{F0F8CC2B-EF18-4A2D-A259-509E7E1CA976}" srcId="{884ADE27-3A4B-478A-9463-EB7910DC42A8}" destId="{17316F2F-1CFE-4FFC-93B2-C7F0A1625E21}" srcOrd="2" destOrd="0" parTransId="{0148C187-E828-4C15-80B3-90E7CDC97F7A}" sibTransId="{92E1777B-34CD-4626-AC22-7FA190A0C5A1}"/>
    <dgm:cxn modelId="{0012932E-B1D9-4D21-85C2-6D1502351DD8}" type="presOf" srcId="{EECF4C8A-A888-4711-8B3B-BF250CF74EA3}" destId="{24144FE9-5CB5-42A5-9B7C-4F8CCD0E4337}" srcOrd="0" destOrd="2" presId="urn:microsoft.com/office/officeart/2005/8/layout/cycle4"/>
    <dgm:cxn modelId="{EE7ADA32-FED4-4E58-88B3-C00793581206}" type="presOf" srcId="{B6F8874C-EC2D-4108-835C-67750D9F7CC0}" destId="{E54C2C0F-51AB-4EFB-9048-9F2ACFC8108B}" srcOrd="1" destOrd="3" presId="urn:microsoft.com/office/officeart/2005/8/layout/cycle4"/>
    <dgm:cxn modelId="{FD018837-1A43-4540-A9B9-023E52F13204}" type="presOf" srcId="{17316F2F-1CFE-4FFC-93B2-C7F0A1625E21}" destId="{E7CF0F78-7671-4345-B38A-1DB941D4ABFA}" srcOrd="0" destOrd="2" presId="urn:microsoft.com/office/officeart/2005/8/layout/cycle4"/>
    <dgm:cxn modelId="{EA528D3D-E9B1-4882-B19A-1D2F773A6308}" srcId="{614D4396-AD36-4E03-8E7F-1E1140FE326E}" destId="{884ADE27-3A4B-478A-9463-EB7910DC42A8}" srcOrd="0" destOrd="0" parTransId="{252763FB-3D6D-4943-A9E2-EBB6FFC0051E}" sibTransId="{D012955F-692F-4229-A35F-C937C4165558}"/>
    <dgm:cxn modelId="{B8C96B3E-681A-4958-B215-F3F92FEBBA31}" srcId="{884ADE27-3A4B-478A-9463-EB7910DC42A8}" destId="{38210424-1450-42BB-8482-3E18DACC5E5B}" srcOrd="0" destOrd="0" parTransId="{8AB31AD2-C6F2-4F0B-B30C-54AD29575412}" sibTransId="{6050542A-3CAF-49DA-BB90-67BB8EE09E5F}"/>
    <dgm:cxn modelId="{E71FB53E-622E-4303-B76A-D2847DE12367}" srcId="{7A5F210D-F30D-4E39-B63F-5E185B22820D}" destId="{A852D1B2-916F-4F2F-9867-ECCD25052EDE}" srcOrd="4" destOrd="0" parTransId="{85D5A82A-A42F-40C3-96A1-4CEF1F78474B}" sibTransId="{47EBA949-F624-4B4B-9AB5-8B020DDC8C19}"/>
    <dgm:cxn modelId="{AD7EF146-DA03-4028-8113-771AACF28DB0}" type="presOf" srcId="{614D4396-AD36-4E03-8E7F-1E1140FE326E}" destId="{F4EEAFFC-0C55-489C-8CDA-31E0D310EA17}" srcOrd="0" destOrd="0" presId="urn:microsoft.com/office/officeart/2005/8/layout/cycle4"/>
    <dgm:cxn modelId="{399DA547-1A84-4AA5-BDBB-A79D9684624C}" type="presOf" srcId="{9C6A0087-E3BB-4428-A462-43FD9AD280F3}" destId="{6EBCDF03-88FF-4E93-838A-2ADA167FDC0C}" srcOrd="1" destOrd="2" presId="urn:microsoft.com/office/officeart/2005/8/layout/cycle4"/>
    <dgm:cxn modelId="{27E9F167-3EE4-4FFF-BDAA-B463C9AA4B35}" srcId="{614D4396-AD36-4E03-8E7F-1E1140FE326E}" destId="{B683EF7D-6091-43F3-844E-A8D78930BD5F}" srcOrd="1" destOrd="0" parTransId="{334B7FE8-495B-455C-B259-5702E72D182C}" sibTransId="{ACF471C4-2696-410C-8856-0979C4D73870}"/>
    <dgm:cxn modelId="{5D42EE4C-B7C9-4B7C-8782-7534585AA910}" type="presOf" srcId="{9F6CB05A-65C3-430B-9B25-906A89D30CF9}" destId="{E54C2C0F-51AB-4EFB-9048-9F2ACFC8108B}" srcOrd="1" destOrd="1" presId="urn:microsoft.com/office/officeart/2005/8/layout/cycle4"/>
    <dgm:cxn modelId="{A793024D-A912-4718-9C01-71BB9A5244A9}" type="presOf" srcId="{A852D1B2-916F-4F2F-9867-ECCD25052EDE}" destId="{E54C2C0F-51AB-4EFB-9048-9F2ACFC8108B}" srcOrd="1" destOrd="4" presId="urn:microsoft.com/office/officeart/2005/8/layout/cycle4"/>
    <dgm:cxn modelId="{2FFE376E-BC52-406B-BFB7-D7761C1A316F}" type="presOf" srcId="{5DB2BF8F-7BB8-4BDF-994F-ACF1AF3627C1}" destId="{24144FE9-5CB5-42A5-9B7C-4F8CCD0E4337}" srcOrd="0" destOrd="3" presId="urn:microsoft.com/office/officeart/2005/8/layout/cycle4"/>
    <dgm:cxn modelId="{74222A70-B830-46A6-BF9A-E2C0CC2DB9F4}" srcId="{7A5F210D-F30D-4E39-B63F-5E185B22820D}" destId="{316A0473-21ED-4514-B2E4-CCE97D7E821B}" srcOrd="0" destOrd="0" parTransId="{69D605EE-8E10-4EFE-9002-5F8E9767AA6B}" sibTransId="{14F70CDD-CE6D-410B-B005-93377EA3AB02}"/>
    <dgm:cxn modelId="{2C882372-F934-4ABD-99D1-1E3F8EE26371}" type="presOf" srcId="{7A5F210D-F30D-4E39-B63F-5E185B22820D}" destId="{41A4C149-87F7-460A-847D-E1BCC809E9E3}" srcOrd="0" destOrd="0" presId="urn:microsoft.com/office/officeart/2005/8/layout/cycle4"/>
    <dgm:cxn modelId="{6B8BC974-FBCC-4793-B854-9FF0C71E58E7}" type="presOf" srcId="{B6F8874C-EC2D-4108-835C-67750D9F7CC0}" destId="{CB466772-AD7A-4A5B-8A16-073FC268B4A1}" srcOrd="0" destOrd="3" presId="urn:microsoft.com/office/officeart/2005/8/layout/cycle4"/>
    <dgm:cxn modelId="{29091F55-77AA-47A3-A5EC-7A522928B6AC}" type="presOf" srcId="{4E00ECD5-6144-481F-A343-EA809885081A}" destId="{6EBCDF03-88FF-4E93-838A-2ADA167FDC0C}" srcOrd="1" destOrd="3" presId="urn:microsoft.com/office/officeart/2005/8/layout/cycle4"/>
    <dgm:cxn modelId="{9C916E56-0FB4-4227-BFF4-D2320F1EFEE0}" type="presOf" srcId="{BC772FF0-1E3C-421A-9167-D2B2067FC94D}" destId="{6EBCDF03-88FF-4E93-838A-2ADA167FDC0C}" srcOrd="1" destOrd="1" presId="urn:microsoft.com/office/officeart/2005/8/layout/cycle4"/>
    <dgm:cxn modelId="{FEE36277-3B61-461F-AADC-A598C6B3DCC7}" srcId="{614D4396-AD36-4E03-8E7F-1E1140FE326E}" destId="{2FCAEFB6-2A63-4312-A8EA-4094EB637780}" srcOrd="3" destOrd="0" parTransId="{0BDD0C06-DD4E-4577-B350-2362CBA92398}" sibTransId="{80CA860A-A866-4905-9EA2-E5742BD14B95}"/>
    <dgm:cxn modelId="{36526957-3FF0-428C-BAB1-40F5AABE1051}" type="presOf" srcId="{DF6BCD8E-C114-4758-83D8-DA7FEA4C5DDC}" destId="{24144FE9-5CB5-42A5-9B7C-4F8CCD0E4337}" srcOrd="0" destOrd="1" presId="urn:microsoft.com/office/officeart/2005/8/layout/cycle4"/>
    <dgm:cxn modelId="{75847979-AF50-4C47-8997-602466DEA736}" type="presOf" srcId="{884ADE27-3A4B-478A-9463-EB7910DC42A8}" destId="{60FE8747-0B7E-4A1A-A6E6-3FDC25DC6FAF}" srcOrd="0" destOrd="0" presId="urn:microsoft.com/office/officeart/2005/8/layout/cycle4"/>
    <dgm:cxn modelId="{A62D8679-6E4E-4A12-A80B-791102B6C881}" srcId="{B683EF7D-6091-43F3-844E-A8D78930BD5F}" destId="{BC772FF0-1E3C-421A-9167-D2B2067FC94D}" srcOrd="1" destOrd="0" parTransId="{334D5E34-333B-4939-B3B5-ED3E0D8D3B20}" sibTransId="{0CB31C60-0DAB-49C2-BACB-96282FCB8D18}"/>
    <dgm:cxn modelId="{9E093C7C-E6CF-4B3C-9F47-FB3F330B934F}" type="presOf" srcId="{316A0473-21ED-4514-B2E4-CCE97D7E821B}" destId="{CB466772-AD7A-4A5B-8A16-073FC268B4A1}" srcOrd="0" destOrd="0" presId="urn:microsoft.com/office/officeart/2005/8/layout/cycle4"/>
    <dgm:cxn modelId="{CD164F7D-6212-4F98-A7D9-AB9340DEB362}" type="presOf" srcId="{DF6BCD8E-C114-4758-83D8-DA7FEA4C5DDC}" destId="{6F23C7E9-2C7B-46B5-BDDB-9BF257799FD1}" srcOrd="1" destOrd="1" presId="urn:microsoft.com/office/officeart/2005/8/layout/cycle4"/>
    <dgm:cxn modelId="{779F547E-065A-44B7-A3A2-59F85521A8E7}" type="presOf" srcId="{9F6CB05A-65C3-430B-9B25-906A89D30CF9}" destId="{CB466772-AD7A-4A5B-8A16-073FC268B4A1}" srcOrd="0" destOrd="1" presId="urn:microsoft.com/office/officeart/2005/8/layout/cycle4"/>
    <dgm:cxn modelId="{3665587E-20DD-4DF9-9391-9234596734B3}" srcId="{B683EF7D-6091-43F3-844E-A8D78930BD5F}" destId="{4E00ECD5-6144-481F-A343-EA809885081A}" srcOrd="3" destOrd="0" parTransId="{F16BA2C8-2863-402A-8A93-DB79547D8DAD}" sibTransId="{C3A491DD-1F15-470A-94D2-27EE0E4CAFA7}"/>
    <dgm:cxn modelId="{E32A4B7F-5584-4F4E-A95C-B1D1946131E8}" type="presOf" srcId="{38210424-1450-42BB-8482-3E18DACC5E5B}" destId="{E7CF0F78-7671-4345-B38A-1DB941D4ABFA}" srcOrd="0" destOrd="0" presId="urn:microsoft.com/office/officeart/2005/8/layout/cycle4"/>
    <dgm:cxn modelId="{5168F680-31EE-4B53-9F53-B64075E2A211}" srcId="{7A5F210D-F30D-4E39-B63F-5E185B22820D}" destId="{B6F8874C-EC2D-4108-835C-67750D9F7CC0}" srcOrd="3" destOrd="0" parTransId="{D106E941-D106-4DE7-A287-A675E861DD77}" sibTransId="{781A4E1B-9A9B-40E2-A0AB-895FBA350F07}"/>
    <dgm:cxn modelId="{014B0E84-56FE-4972-A215-6BDE2E2D9A41}" srcId="{2FCAEFB6-2A63-4312-A8EA-4094EB637780}" destId="{5DB2BF8F-7BB8-4BDF-994F-ACF1AF3627C1}" srcOrd="3" destOrd="0" parTransId="{0B6A1BB8-9AE3-4E76-946C-3FE9F01ED2AE}" sibTransId="{4ACCC216-1A49-451B-B795-514567523D2B}"/>
    <dgm:cxn modelId="{ABB5B686-5BC0-4E6C-8475-CBEE5CABC93D}" type="presOf" srcId="{4C2D6790-C93F-465F-AC2B-EC2AC87447A9}" destId="{E17BD6C7-E879-4B71-AB58-428A869BEB12}" srcOrd="1" destOrd="1" presId="urn:microsoft.com/office/officeart/2005/8/layout/cycle4"/>
    <dgm:cxn modelId="{43F3C689-1B34-4A9F-ACFF-26DF0BFEBB1C}" srcId="{884ADE27-3A4B-478A-9463-EB7910DC42A8}" destId="{4C2D6790-C93F-465F-AC2B-EC2AC87447A9}" srcOrd="1" destOrd="0" parTransId="{4C0EBA1E-37E3-401D-95A8-E7D27A2BCA7E}" sibTransId="{AE2D5BA0-9CC0-4730-92F5-7B167851A18D}"/>
    <dgm:cxn modelId="{1FBD988A-8AE4-430B-9DA6-D2A952172503}" type="presOf" srcId="{EECF4C8A-A888-4711-8B3B-BF250CF74EA3}" destId="{6F23C7E9-2C7B-46B5-BDDB-9BF257799FD1}" srcOrd="1" destOrd="2" presId="urn:microsoft.com/office/officeart/2005/8/layout/cycle4"/>
    <dgm:cxn modelId="{6B213793-7D4B-4C25-ACA5-ABCECB891516}" type="presOf" srcId="{B683EF7D-6091-43F3-844E-A8D78930BD5F}" destId="{39800F27-62E9-49C1-96B0-CC87D4C12600}" srcOrd="0" destOrd="0" presId="urn:microsoft.com/office/officeart/2005/8/layout/cycle4"/>
    <dgm:cxn modelId="{13AE9697-F51C-4186-B999-EB652EC8C015}" srcId="{2FCAEFB6-2A63-4312-A8EA-4094EB637780}" destId="{DF6BCD8E-C114-4758-83D8-DA7FEA4C5DDC}" srcOrd="1" destOrd="0" parTransId="{2CA80EA0-99AC-48D0-A05A-F31B41BA39B3}" sibTransId="{7F13EF47-F7CD-442E-8F0B-FE8F3979EDC6}"/>
    <dgm:cxn modelId="{B6D42F9B-5E16-4DFD-BD6D-4F9FA7FE3645}" type="presOf" srcId="{BC772FF0-1E3C-421A-9167-D2B2067FC94D}" destId="{8B903AF8-4360-485E-B35F-633BCAA0A065}" srcOrd="0" destOrd="1" presId="urn:microsoft.com/office/officeart/2005/8/layout/cycle4"/>
    <dgm:cxn modelId="{3E58ECA4-AB77-47C3-83F6-075EFEB4468E}" srcId="{7A5F210D-F30D-4E39-B63F-5E185B22820D}" destId="{9F6CB05A-65C3-430B-9B25-906A89D30CF9}" srcOrd="1" destOrd="0" parTransId="{B5ABC948-187E-415D-A38A-079B60F26FC4}" sibTransId="{4C7C0079-574E-4438-843A-ED8933D89F2D}"/>
    <dgm:cxn modelId="{D73BB6AC-D1BE-4235-B4E7-1F2C909FD60D}" type="presOf" srcId="{9A2311A3-4DBA-4E5B-A0D3-C5958AEEFC2F}" destId="{E7CF0F78-7671-4345-B38A-1DB941D4ABFA}" srcOrd="0" destOrd="3" presId="urn:microsoft.com/office/officeart/2005/8/layout/cycle4"/>
    <dgm:cxn modelId="{92460AB6-EAAE-42B0-BAE5-5B2989A576AB}" srcId="{B683EF7D-6091-43F3-844E-A8D78930BD5F}" destId="{AD9FA27D-FB19-4452-BBC3-E00FA8148F73}" srcOrd="0" destOrd="0" parTransId="{15699189-CB97-47C5-A7E0-B09B3497ECAF}" sibTransId="{2F51A607-A64B-487B-B600-C5B879D8A9A8}"/>
    <dgm:cxn modelId="{887C15BA-E926-4DA3-B2E8-E0C8C072E432}" srcId="{7A5F210D-F30D-4E39-B63F-5E185B22820D}" destId="{F7DCAA1E-8147-4A4C-A035-2D998485FEE2}" srcOrd="2" destOrd="0" parTransId="{BED32679-BB6C-41CE-AE24-68955689F190}" sibTransId="{F2D3F8BE-7D67-4500-89A1-130CE4A4326B}"/>
    <dgm:cxn modelId="{66D08FBA-D556-4454-83BD-E423A647184A}" type="presOf" srcId="{45FFE683-88FA-4735-B96B-F6A6219A204A}" destId="{24144FE9-5CB5-42A5-9B7C-4F8CCD0E4337}" srcOrd="0" destOrd="0" presId="urn:microsoft.com/office/officeart/2005/8/layout/cycle4"/>
    <dgm:cxn modelId="{1BE63EBC-AB13-4296-9CD0-96A3F15A1D82}" type="presOf" srcId="{B154E608-5897-4DA3-9A66-65322295A986}" destId="{24144FE9-5CB5-42A5-9B7C-4F8CCD0E4337}" srcOrd="0" destOrd="4" presId="urn:microsoft.com/office/officeart/2005/8/layout/cycle4"/>
    <dgm:cxn modelId="{80B8F9C1-64DE-4D8F-BD93-9C786E9E2035}" type="presOf" srcId="{5DB2BF8F-7BB8-4BDF-994F-ACF1AF3627C1}" destId="{6F23C7E9-2C7B-46B5-BDDB-9BF257799FD1}" srcOrd="1" destOrd="3" presId="urn:microsoft.com/office/officeart/2005/8/layout/cycle4"/>
    <dgm:cxn modelId="{730066CE-25B3-481D-9A79-E19BC871B2B3}" type="presOf" srcId="{F7DCAA1E-8147-4A4C-A035-2D998485FEE2}" destId="{E54C2C0F-51AB-4EFB-9048-9F2ACFC8108B}" srcOrd="1" destOrd="2" presId="urn:microsoft.com/office/officeart/2005/8/layout/cycle4"/>
    <dgm:cxn modelId="{308AD7CF-7FA4-4047-80C0-8F39354939E0}" type="presOf" srcId="{4C2D6790-C93F-465F-AC2B-EC2AC87447A9}" destId="{E7CF0F78-7671-4345-B38A-1DB941D4ABFA}" srcOrd="0" destOrd="1" presId="urn:microsoft.com/office/officeart/2005/8/layout/cycle4"/>
    <dgm:cxn modelId="{954533D2-CED6-4BDA-9771-52F32076DD74}" type="presOf" srcId="{9A2311A3-4DBA-4E5B-A0D3-C5958AEEFC2F}" destId="{E17BD6C7-E879-4B71-AB58-428A869BEB12}" srcOrd="1" destOrd="3" presId="urn:microsoft.com/office/officeart/2005/8/layout/cycle4"/>
    <dgm:cxn modelId="{94DD1FDF-2325-4F22-B965-BA445656967B}" srcId="{614D4396-AD36-4E03-8E7F-1E1140FE326E}" destId="{7A5F210D-F30D-4E39-B63F-5E185B22820D}" srcOrd="2" destOrd="0" parTransId="{732C9C30-3306-46A2-AFC5-37E95BABE3DB}" sibTransId="{3DC85E99-ACC7-48E0-96DD-D3264AC3BEEF}"/>
    <dgm:cxn modelId="{40AC9ADF-6DEC-4D24-B9CA-B8275754DAA7}" srcId="{884ADE27-3A4B-478A-9463-EB7910DC42A8}" destId="{9A2311A3-4DBA-4E5B-A0D3-C5958AEEFC2F}" srcOrd="3" destOrd="0" parTransId="{57B677B0-81D1-41CA-9F61-CD428F49AD83}" sibTransId="{329A0D22-AE8C-45E7-80A3-2D9D8AC0D502}"/>
    <dgm:cxn modelId="{31EEF8E0-A83A-4EC4-8F98-52C130A5AFE6}" type="presOf" srcId="{316A0473-21ED-4514-B2E4-CCE97D7E821B}" destId="{E54C2C0F-51AB-4EFB-9048-9F2ACFC8108B}" srcOrd="1" destOrd="0" presId="urn:microsoft.com/office/officeart/2005/8/layout/cycle4"/>
    <dgm:cxn modelId="{F44BFDE4-7981-4366-B979-3BBDB2BCA7D4}" type="presOf" srcId="{F7DCAA1E-8147-4A4C-A035-2D998485FEE2}" destId="{CB466772-AD7A-4A5B-8A16-073FC268B4A1}" srcOrd="0" destOrd="2" presId="urn:microsoft.com/office/officeart/2005/8/layout/cycle4"/>
    <dgm:cxn modelId="{C43FF0E7-DD73-423E-9419-FBA2599A7060}" type="presOf" srcId="{9C6A0087-E3BB-4428-A462-43FD9AD280F3}" destId="{8B903AF8-4360-485E-B35F-633BCAA0A065}" srcOrd="0" destOrd="2" presId="urn:microsoft.com/office/officeart/2005/8/layout/cycle4"/>
    <dgm:cxn modelId="{9A0931E8-8A86-44A5-970F-4C9B56625A20}" type="presOf" srcId="{38210424-1450-42BB-8482-3E18DACC5E5B}" destId="{E17BD6C7-E879-4B71-AB58-428A869BEB12}" srcOrd="1" destOrd="0" presId="urn:microsoft.com/office/officeart/2005/8/layout/cycle4"/>
    <dgm:cxn modelId="{7C3B3EEA-F3CE-4C3F-9041-A65936EC8CE4}" type="presOf" srcId="{B154E608-5897-4DA3-9A66-65322295A986}" destId="{6F23C7E9-2C7B-46B5-BDDB-9BF257799FD1}" srcOrd="1" destOrd="4" presId="urn:microsoft.com/office/officeart/2005/8/layout/cycle4"/>
    <dgm:cxn modelId="{F8C4F8EB-592A-4725-A27E-D27C47DB209C}" type="presOf" srcId="{45FFE683-88FA-4735-B96B-F6A6219A204A}" destId="{6F23C7E9-2C7B-46B5-BDDB-9BF257799FD1}" srcOrd="1" destOrd="0" presId="urn:microsoft.com/office/officeart/2005/8/layout/cycle4"/>
    <dgm:cxn modelId="{2A3F8BF2-0DEF-4364-8725-DFFA0AFFEDCD}" type="presOf" srcId="{A852D1B2-916F-4F2F-9867-ECCD25052EDE}" destId="{CB466772-AD7A-4A5B-8A16-073FC268B4A1}" srcOrd="0" destOrd="4" presId="urn:microsoft.com/office/officeart/2005/8/layout/cycle4"/>
    <dgm:cxn modelId="{526C75F6-A329-490F-96CB-4CA9CE269817}" srcId="{2FCAEFB6-2A63-4312-A8EA-4094EB637780}" destId="{45FFE683-88FA-4735-B96B-F6A6219A204A}" srcOrd="0" destOrd="0" parTransId="{939D93ED-5106-4EFD-8C85-6B6E1B66E403}" sibTransId="{D7BF93E8-B362-4903-8597-C8847200E868}"/>
    <dgm:cxn modelId="{24DDAEFF-9802-49E8-ADA2-8E1EA13C0E16}" type="presOf" srcId="{17316F2F-1CFE-4FFC-93B2-C7F0A1625E21}" destId="{E17BD6C7-E879-4B71-AB58-428A869BEB12}" srcOrd="1" destOrd="2" presId="urn:microsoft.com/office/officeart/2005/8/layout/cycle4"/>
    <dgm:cxn modelId="{F7D937F8-F1AB-45D9-BE1B-996526D14C9D}" type="presParOf" srcId="{F4EEAFFC-0C55-489C-8CDA-31E0D310EA17}" destId="{2A047B40-4311-4C32-94CB-25B62B223E8B}" srcOrd="0" destOrd="0" presId="urn:microsoft.com/office/officeart/2005/8/layout/cycle4"/>
    <dgm:cxn modelId="{A1C20C6A-43D4-49D1-9F69-575B26C7ACF5}" type="presParOf" srcId="{2A047B40-4311-4C32-94CB-25B62B223E8B}" destId="{B41FA1C7-AE9F-49D4-8638-4F24AC98248D}" srcOrd="0" destOrd="0" presId="urn:microsoft.com/office/officeart/2005/8/layout/cycle4"/>
    <dgm:cxn modelId="{E20ABE17-455B-48B9-AFF5-8D21F6034CCD}" type="presParOf" srcId="{B41FA1C7-AE9F-49D4-8638-4F24AC98248D}" destId="{E7CF0F78-7671-4345-B38A-1DB941D4ABFA}" srcOrd="0" destOrd="0" presId="urn:microsoft.com/office/officeart/2005/8/layout/cycle4"/>
    <dgm:cxn modelId="{1B7D9344-4BD4-4A5A-A591-605AED4B8D8B}" type="presParOf" srcId="{B41FA1C7-AE9F-49D4-8638-4F24AC98248D}" destId="{E17BD6C7-E879-4B71-AB58-428A869BEB12}" srcOrd="1" destOrd="0" presId="urn:microsoft.com/office/officeart/2005/8/layout/cycle4"/>
    <dgm:cxn modelId="{84EE55F3-FF7C-45A5-8C28-1EACC5F29453}" type="presParOf" srcId="{2A047B40-4311-4C32-94CB-25B62B223E8B}" destId="{82334264-9D7B-45A0-A2CC-EEFA45711169}" srcOrd="1" destOrd="0" presId="urn:microsoft.com/office/officeart/2005/8/layout/cycle4"/>
    <dgm:cxn modelId="{4D4B0F6D-2B51-4B91-8933-174E7E9920C7}" type="presParOf" srcId="{82334264-9D7B-45A0-A2CC-EEFA45711169}" destId="{8B903AF8-4360-485E-B35F-633BCAA0A065}" srcOrd="0" destOrd="0" presId="urn:microsoft.com/office/officeart/2005/8/layout/cycle4"/>
    <dgm:cxn modelId="{E93119DA-BD6E-49DA-94EA-826610224923}" type="presParOf" srcId="{82334264-9D7B-45A0-A2CC-EEFA45711169}" destId="{6EBCDF03-88FF-4E93-838A-2ADA167FDC0C}" srcOrd="1" destOrd="0" presId="urn:microsoft.com/office/officeart/2005/8/layout/cycle4"/>
    <dgm:cxn modelId="{62786889-E212-48AC-8936-82C0B891E5DD}" type="presParOf" srcId="{2A047B40-4311-4C32-94CB-25B62B223E8B}" destId="{4562B27C-7C16-47B2-8EBD-AC793BD0C969}" srcOrd="2" destOrd="0" presId="urn:microsoft.com/office/officeart/2005/8/layout/cycle4"/>
    <dgm:cxn modelId="{1352FB62-C840-4D4F-95DA-995FC3502E45}" type="presParOf" srcId="{4562B27C-7C16-47B2-8EBD-AC793BD0C969}" destId="{CB466772-AD7A-4A5B-8A16-073FC268B4A1}" srcOrd="0" destOrd="0" presId="urn:microsoft.com/office/officeart/2005/8/layout/cycle4"/>
    <dgm:cxn modelId="{B7AD3C4A-D9E8-4AD4-A7E6-7FC5970E05F8}" type="presParOf" srcId="{4562B27C-7C16-47B2-8EBD-AC793BD0C969}" destId="{E54C2C0F-51AB-4EFB-9048-9F2ACFC8108B}" srcOrd="1" destOrd="0" presId="urn:microsoft.com/office/officeart/2005/8/layout/cycle4"/>
    <dgm:cxn modelId="{644CE468-1763-4488-9C67-1F43CFBE3371}" type="presParOf" srcId="{2A047B40-4311-4C32-94CB-25B62B223E8B}" destId="{C3551EE9-5827-426C-8D4E-27FEC4B949CD}" srcOrd="3" destOrd="0" presId="urn:microsoft.com/office/officeart/2005/8/layout/cycle4"/>
    <dgm:cxn modelId="{92B4A1BE-DC53-4B5F-B395-DC22FA8CCA28}" type="presParOf" srcId="{C3551EE9-5827-426C-8D4E-27FEC4B949CD}" destId="{24144FE9-5CB5-42A5-9B7C-4F8CCD0E4337}" srcOrd="0" destOrd="0" presId="urn:microsoft.com/office/officeart/2005/8/layout/cycle4"/>
    <dgm:cxn modelId="{9EDC086D-A554-4A2D-AD91-E496C7AB87D8}" type="presParOf" srcId="{C3551EE9-5827-426C-8D4E-27FEC4B949CD}" destId="{6F23C7E9-2C7B-46B5-BDDB-9BF257799FD1}" srcOrd="1" destOrd="0" presId="urn:microsoft.com/office/officeart/2005/8/layout/cycle4"/>
    <dgm:cxn modelId="{5C5B9BD3-5C9F-4B89-BED6-578A2E6F6D6D}" type="presParOf" srcId="{2A047B40-4311-4C32-94CB-25B62B223E8B}" destId="{28A90A23-EFE8-422A-9AA9-DFE5385A147D}" srcOrd="4" destOrd="0" presId="urn:microsoft.com/office/officeart/2005/8/layout/cycle4"/>
    <dgm:cxn modelId="{599D1E23-7BCF-4A14-85CC-E396BC1F2154}" type="presParOf" srcId="{F4EEAFFC-0C55-489C-8CDA-31E0D310EA17}" destId="{445BC2B2-CCD6-49D8-B3B1-C0BD5A4224EF}" srcOrd="1" destOrd="0" presId="urn:microsoft.com/office/officeart/2005/8/layout/cycle4"/>
    <dgm:cxn modelId="{4AF225AE-E9FC-4D76-9C4B-5A69B1A58B0E}" type="presParOf" srcId="{445BC2B2-CCD6-49D8-B3B1-C0BD5A4224EF}" destId="{60FE8747-0B7E-4A1A-A6E6-3FDC25DC6FAF}" srcOrd="0" destOrd="0" presId="urn:microsoft.com/office/officeart/2005/8/layout/cycle4"/>
    <dgm:cxn modelId="{76D27C14-CF63-47B7-956F-84717C99DD68}" type="presParOf" srcId="{445BC2B2-CCD6-49D8-B3B1-C0BD5A4224EF}" destId="{39800F27-62E9-49C1-96B0-CC87D4C12600}" srcOrd="1" destOrd="0" presId="urn:microsoft.com/office/officeart/2005/8/layout/cycle4"/>
    <dgm:cxn modelId="{53857456-BE54-45BF-BFC1-C07B28491EF7}" type="presParOf" srcId="{445BC2B2-CCD6-49D8-B3B1-C0BD5A4224EF}" destId="{41A4C149-87F7-460A-847D-E1BCC809E9E3}" srcOrd="2" destOrd="0" presId="urn:microsoft.com/office/officeart/2005/8/layout/cycle4"/>
    <dgm:cxn modelId="{B7DE8470-BD8D-487A-974B-73D8A148A225}" type="presParOf" srcId="{445BC2B2-CCD6-49D8-B3B1-C0BD5A4224EF}" destId="{6774564D-17E5-44C1-BF08-E7349BDABDD5}" srcOrd="3" destOrd="0" presId="urn:microsoft.com/office/officeart/2005/8/layout/cycle4"/>
    <dgm:cxn modelId="{714DC6C5-8B98-4315-9CB9-E39EE5F6ACE5}" type="presParOf" srcId="{445BC2B2-CCD6-49D8-B3B1-C0BD5A4224EF}" destId="{2EC32C9B-D587-49D4-AC58-590834528443}" srcOrd="4" destOrd="0" presId="urn:microsoft.com/office/officeart/2005/8/layout/cycle4"/>
    <dgm:cxn modelId="{336B3DF9-9A0F-4BA5-9BC8-7CE4AB832DD1}" type="presParOf" srcId="{F4EEAFFC-0C55-489C-8CDA-31E0D310EA17}" destId="{2BB3C239-1B22-4213-BABD-36620C138247}" srcOrd="2" destOrd="0" presId="urn:microsoft.com/office/officeart/2005/8/layout/cycle4"/>
    <dgm:cxn modelId="{DC1A2F5A-E33F-440D-90BB-A15E514A781A}" type="presParOf" srcId="{F4EEAFFC-0C55-489C-8CDA-31E0D310EA17}" destId="{3F085E2F-8FD9-4307-9F73-55335BDD711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4D4396-AD36-4E03-8E7F-1E1140FE326E}" type="doc">
      <dgm:prSet loTypeId="urn:microsoft.com/office/officeart/2005/8/layout/cycle4" loCatId="relationship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84ADE27-3A4B-478A-9463-EB7910DC42A8}">
      <dgm:prSet phldrT="[文本]" custT="1"/>
      <dgm:spPr/>
      <dgm:t>
        <a:bodyPr/>
        <a:lstStyle/>
        <a:p>
          <a:r>
            <a:rPr lang="zh-CN" altLang="en-US" sz="2400" dirty="0"/>
            <a:t>新浪微博</a:t>
          </a:r>
        </a:p>
      </dgm:t>
    </dgm:pt>
    <dgm:pt modelId="{252763FB-3D6D-4943-A9E2-EBB6FFC0051E}" type="par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D012955F-692F-4229-A35F-C937C4165558}" type="sibTrans" cxnId="{EA528D3D-E9B1-4882-B19A-1D2F773A6308}">
      <dgm:prSet/>
      <dgm:spPr/>
      <dgm:t>
        <a:bodyPr/>
        <a:lstStyle/>
        <a:p>
          <a:endParaRPr lang="zh-CN" altLang="en-US" sz="2000"/>
        </a:p>
      </dgm:t>
    </dgm:pt>
    <dgm:pt modelId="{38210424-1450-42BB-8482-3E18DACC5E5B}">
      <dgm:prSet phldrT="[文本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时间：</a:t>
          </a:r>
          <a:r>
            <a:rPr lang="en-US" altLang="zh-CN" sz="1200" b="1" dirty="0">
              <a:solidFill>
                <a:srgbClr val="FF0000"/>
              </a:solidFill>
              <a:latin typeface="+mn-ea"/>
              <a:ea typeface="+mn-ea"/>
            </a:rPr>
            <a:t>2011.12</a:t>
          </a:r>
          <a:r>
            <a:rPr lang="zh-CN" altLang="en-US" sz="1200" dirty="0">
              <a:latin typeface="+mn-ea"/>
              <a:ea typeface="+mn-ea"/>
            </a:rPr>
            <a:t>～现在</a:t>
          </a:r>
        </a:p>
      </dgm:t>
    </dgm:pt>
    <dgm:pt modelId="{8AB31AD2-C6F2-4F0B-B30C-54AD29575412}" type="par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6050542A-3CAF-49DA-BB90-67BB8EE09E5F}" type="sibTrans" cxnId="{B8C96B3E-681A-4958-B215-F3F92FEBBA31}">
      <dgm:prSet/>
      <dgm:spPr/>
      <dgm:t>
        <a:bodyPr/>
        <a:lstStyle/>
        <a:p>
          <a:endParaRPr lang="zh-CN" altLang="en-US" sz="2000"/>
        </a:p>
      </dgm:t>
    </dgm:pt>
    <dgm:pt modelId="{B683EF7D-6091-43F3-844E-A8D78930BD5F}">
      <dgm:prSet phldrT="[文本]" custT="1"/>
      <dgm:spPr/>
      <dgm:t>
        <a:bodyPr/>
        <a:lstStyle/>
        <a:p>
          <a:r>
            <a:rPr lang="zh-CN" altLang="en-US" sz="2400" dirty="0"/>
            <a:t>万达集团</a:t>
          </a:r>
        </a:p>
      </dgm:t>
    </dgm:pt>
    <dgm:pt modelId="{334B7FE8-495B-455C-B259-5702E72D182C}" type="par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CF471C4-2696-410C-8856-0979C4D73870}" type="sibTrans" cxnId="{27E9F167-3EE4-4FFF-BDAA-B463C9AA4B35}">
      <dgm:prSet/>
      <dgm:spPr/>
      <dgm:t>
        <a:bodyPr/>
        <a:lstStyle/>
        <a:p>
          <a:endParaRPr lang="zh-CN" altLang="en-US" sz="2000"/>
        </a:p>
      </dgm:t>
    </dgm:pt>
    <dgm:pt modelId="{AD9FA27D-FB19-4452-BBC3-E00FA8148F73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200" dirty="0">
              <a:latin typeface="+mn-ea"/>
              <a:ea typeface="+mn-ea"/>
            </a:rPr>
            <a:t>时间：</a:t>
          </a:r>
          <a:r>
            <a:rPr lang="en-US" altLang="zh-CN" sz="1200" b="1" dirty="0">
              <a:solidFill>
                <a:srgbClr val="FF0000"/>
              </a:solidFill>
              <a:latin typeface="+mn-ea"/>
              <a:ea typeface="+mn-ea"/>
            </a:rPr>
            <a:t>2013.8 </a:t>
          </a:r>
          <a:r>
            <a:rPr lang="en-US" altLang="zh-CN" sz="1200" dirty="0">
              <a:latin typeface="+mn-ea"/>
              <a:ea typeface="+mn-ea"/>
            </a:rPr>
            <a:t>~</a:t>
          </a:r>
          <a:r>
            <a:rPr lang="zh-CN" altLang="en-US" sz="1200" dirty="0">
              <a:latin typeface="+mn-ea"/>
              <a:ea typeface="+mn-ea"/>
            </a:rPr>
            <a:t>　现在</a:t>
          </a:r>
        </a:p>
      </dgm:t>
    </dgm:pt>
    <dgm:pt modelId="{15699189-CB97-47C5-A7E0-B09B3497ECAF}" type="par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2F51A607-A64B-487B-B600-C5B879D8A9A8}" type="sibTrans" cxnId="{92460AB6-EAAE-42B0-BAE5-5B2989A576AB}">
      <dgm:prSet/>
      <dgm:spPr/>
      <dgm:t>
        <a:bodyPr/>
        <a:lstStyle/>
        <a:p>
          <a:endParaRPr lang="zh-CN" altLang="en-US" sz="2000"/>
        </a:p>
      </dgm:t>
    </dgm:pt>
    <dgm:pt modelId="{7A5F210D-F30D-4E39-B63F-5E185B22820D}">
      <dgm:prSet phldrT="[文本]" custT="1"/>
      <dgm:spPr/>
      <dgm:t>
        <a:bodyPr/>
        <a:lstStyle/>
        <a:p>
          <a:r>
            <a:rPr lang="zh-CN" altLang="en-US" sz="2400" dirty="0"/>
            <a:t>其他公司</a:t>
          </a:r>
        </a:p>
      </dgm:t>
    </dgm:pt>
    <dgm:pt modelId="{732C9C30-3306-46A2-AFC5-37E95BABE3DB}" type="par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DC85E99-ACC7-48E0-96DD-D3264AC3BEEF}" type="sibTrans" cxnId="{94DD1FDF-2325-4F22-B965-BA445656967B}">
      <dgm:prSet/>
      <dgm:spPr/>
      <dgm:t>
        <a:bodyPr/>
        <a:lstStyle/>
        <a:p>
          <a:endParaRPr lang="zh-CN" altLang="en-US" sz="2000"/>
        </a:p>
      </dgm:t>
    </dgm:pt>
    <dgm:pt modelId="{316A0473-21ED-4514-B2E4-CCE97D7E821B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国家互联网中心：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</dgm:t>
    </dgm:pt>
    <dgm:pt modelId="{69D605EE-8E10-4EFE-9002-5F8E9767AA6B}" type="par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14F70CDD-CE6D-410B-B005-93377EA3AB02}" type="sibTrans" cxnId="{74222A70-B830-46A6-BF9A-E2C0CC2DB9F4}">
      <dgm:prSet/>
      <dgm:spPr/>
      <dgm:t>
        <a:bodyPr/>
        <a:lstStyle/>
        <a:p>
          <a:endParaRPr lang="zh-CN" altLang="en-US" sz="2000"/>
        </a:p>
      </dgm:t>
    </dgm:pt>
    <dgm:pt modelId="{2FCAEFB6-2A63-4312-A8EA-4094EB637780}">
      <dgm:prSet phldrT="[文本]" custT="1"/>
      <dgm:spPr/>
      <dgm:t>
        <a:bodyPr/>
        <a:lstStyle/>
        <a:p>
          <a:r>
            <a:rPr lang="zh-CN" altLang="en-US" sz="2400" dirty="0"/>
            <a:t>乐视集团</a:t>
          </a:r>
        </a:p>
      </dgm:t>
    </dgm:pt>
    <dgm:pt modelId="{0BDD0C06-DD4E-4577-B350-2362CBA92398}" type="par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80CA860A-A866-4905-9EA2-E5742BD14B95}" type="sibTrans" cxnId="{FEE36277-3B61-461F-AADC-A598C6B3DCC7}">
      <dgm:prSet/>
      <dgm:spPr/>
      <dgm:t>
        <a:bodyPr/>
        <a:lstStyle/>
        <a:p>
          <a:endParaRPr lang="zh-CN" altLang="en-US" sz="2000"/>
        </a:p>
      </dgm:t>
    </dgm:pt>
    <dgm:pt modelId="{45FFE683-88FA-4735-B96B-F6A6219A204A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200" kern="1200" dirty="0">
              <a:latin typeface="+mn-ea"/>
              <a:ea typeface="+mn-ea"/>
              <a:cs typeface="+mn-cs"/>
            </a:rPr>
            <a:t>时间：</a:t>
          </a:r>
          <a:r>
            <a:rPr lang="en-US" altLang="zh-CN" sz="12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2017.10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~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现在</a:t>
          </a:r>
        </a:p>
      </dgm:t>
    </dgm:pt>
    <dgm:pt modelId="{939D93ED-5106-4EFD-8C85-6B6E1B66E403}" type="par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D7BF93E8-B362-4903-8597-C8847200E868}" type="sibTrans" cxnId="{526C75F6-A329-490F-96CB-4CA9CE269817}">
      <dgm:prSet/>
      <dgm:spPr/>
      <dgm:t>
        <a:bodyPr/>
        <a:lstStyle/>
        <a:p>
          <a:endParaRPr lang="zh-CN" altLang="en-US" sz="2000"/>
        </a:p>
      </dgm:t>
    </dgm:pt>
    <dgm:pt modelId="{17316F2F-1CFE-4FFC-93B2-C7F0A1625E21}">
      <dgm:prSet phldrT="[文本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模式：私有设备</a:t>
          </a:r>
          <a:r>
            <a:rPr lang="en-US" altLang="zh-CN" sz="1200" dirty="0">
              <a:latin typeface="+mn-ea"/>
              <a:ea typeface="+mn-ea"/>
            </a:rPr>
            <a:t>+</a:t>
          </a:r>
          <a:r>
            <a:rPr lang="zh-CN" altLang="en-US" sz="1200" dirty="0">
              <a:latin typeface="+mn-ea"/>
              <a:ea typeface="+mn-ea"/>
            </a:rPr>
            <a:t>阿里云</a:t>
          </a:r>
        </a:p>
      </dgm:t>
    </dgm:pt>
    <dgm:pt modelId="{0148C187-E828-4C15-80B3-90E7CDC97F7A}" type="par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92E1777B-34CD-4626-AC22-7FA190A0C5A1}" type="sibTrans" cxnId="{F0F8CC2B-EF18-4A2D-A259-509E7E1CA976}">
      <dgm:prSet/>
      <dgm:spPr/>
      <dgm:t>
        <a:bodyPr/>
        <a:lstStyle/>
        <a:p>
          <a:endParaRPr lang="zh-CN" altLang="en-US" sz="2000"/>
        </a:p>
      </dgm:t>
    </dgm:pt>
    <dgm:pt modelId="{BC772FF0-1E3C-421A-9167-D2B2067FC94D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200" dirty="0">
              <a:latin typeface="+mn-ea"/>
              <a:ea typeface="+mn-ea"/>
            </a:rPr>
            <a:t>规模：</a:t>
          </a:r>
          <a:r>
            <a:rPr lang="en-US" altLang="zh-CN" sz="1200" dirty="0">
              <a:latin typeface="+mn-ea"/>
              <a:ea typeface="+mn-ea"/>
            </a:rPr>
            <a:t>2000+</a:t>
          </a:r>
          <a:r>
            <a:rPr lang="zh-CN" altLang="en-US" sz="1200" dirty="0">
              <a:latin typeface="+mn-ea"/>
              <a:ea typeface="+mn-ea"/>
            </a:rPr>
            <a:t>台设备</a:t>
          </a:r>
        </a:p>
      </dgm:t>
    </dgm:pt>
    <dgm:pt modelId="{334D5E34-333B-4939-B3B5-ED3E0D8D3B20}" type="par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0CB31C60-0DAB-49C2-BACB-96282FCB8D18}" type="sibTrans" cxnId="{A62D8679-6E4E-4A12-A80B-791102B6C881}">
      <dgm:prSet/>
      <dgm:spPr/>
      <dgm:t>
        <a:bodyPr/>
        <a:lstStyle/>
        <a:p>
          <a:endParaRPr lang="zh-CN" altLang="en-US"/>
        </a:p>
      </dgm:t>
    </dgm:pt>
    <dgm:pt modelId="{9C6A0087-E3BB-4428-A462-43FD9AD280F3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200" dirty="0">
              <a:latin typeface="+mn-ea"/>
              <a:ea typeface="+mn-ea"/>
            </a:rPr>
            <a:t>模式：私有设备</a:t>
          </a:r>
        </a:p>
      </dgm:t>
    </dgm:pt>
    <dgm:pt modelId="{FC6AD64B-8DC6-4FA1-B5DF-A8953C08BB12}" type="par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7C0ADB70-C5BD-4ABB-9AD4-B00AC227463F}" type="sibTrans" cxnId="{CC7CD705-48FE-4D1A-AE3A-A03C7D917A4B}">
      <dgm:prSet/>
      <dgm:spPr/>
      <dgm:t>
        <a:bodyPr/>
        <a:lstStyle/>
        <a:p>
          <a:endParaRPr lang="zh-CN" altLang="en-US"/>
        </a:p>
      </dgm:t>
    </dgm:pt>
    <dgm:pt modelId="{DF6BCD8E-C114-4758-83D8-DA7FEA4C5DDC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200" kern="1200" dirty="0">
              <a:latin typeface="+mn-ea"/>
              <a:ea typeface="+mn-ea"/>
              <a:cs typeface="+mn-cs"/>
            </a:rPr>
            <a:t>规模：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30000+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</dgm:t>
    </dgm:pt>
    <dgm:pt modelId="{2CA80EA0-99AC-48D0-A05A-F31B41BA39B3}" type="par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7F13EF47-F7CD-442E-8F0B-FE8F3979EDC6}" type="sibTrans" cxnId="{13AE9697-F51C-4186-B999-EB652EC8C015}">
      <dgm:prSet/>
      <dgm:spPr/>
      <dgm:t>
        <a:bodyPr/>
        <a:lstStyle/>
        <a:p>
          <a:endParaRPr lang="zh-CN" altLang="en-US"/>
        </a:p>
      </dgm:t>
    </dgm:pt>
    <dgm:pt modelId="{B154E608-5897-4DA3-9A66-65322295A986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gm:t>
    </dgm:pt>
    <dgm:pt modelId="{BFA40B82-77D8-4436-B2D2-A5475D5359D3}" type="par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C6388F59-7ED1-4CAD-BBC7-EDA4D0EC8600}" type="sibTrans" cxnId="{6A2D3B03-9304-4E0B-B350-C020B8E874ED}">
      <dgm:prSet/>
      <dgm:spPr/>
      <dgm:t>
        <a:bodyPr/>
        <a:lstStyle/>
        <a:p>
          <a:endParaRPr lang="zh-CN" altLang="en-US"/>
        </a:p>
      </dgm:t>
    </dgm:pt>
    <dgm:pt modelId="{EECF4C8A-A888-4711-8B3B-BF250CF74EA3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200" kern="1200" dirty="0">
              <a:latin typeface="+mn-ea"/>
              <a:ea typeface="+mn-ea"/>
              <a:cs typeface="+mn-cs"/>
            </a:rPr>
            <a:t>模式：私有设备</a:t>
          </a:r>
        </a:p>
      </dgm:t>
    </dgm:pt>
    <dgm:pt modelId="{51435E5F-C1F8-4C2B-B27D-DE1530933C81}" type="par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FA4641C3-B702-4581-80A3-7F0206661439}" type="sibTrans" cxnId="{E7328E1C-EBB1-4E05-BE85-464DBFFC6677}">
      <dgm:prSet/>
      <dgm:spPr/>
      <dgm:t>
        <a:bodyPr/>
        <a:lstStyle/>
        <a:p>
          <a:endParaRPr lang="zh-CN" altLang="en-US"/>
        </a:p>
      </dgm:t>
    </dgm:pt>
    <dgm:pt modelId="{A852D1B2-916F-4F2F-9867-ECCD25052EDE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200" kern="1200" dirty="0">
            <a:solidFill>
              <a:schemeClr val="bg1"/>
            </a:solidFill>
            <a:latin typeface="+mn-ea"/>
            <a:ea typeface="+mn-ea"/>
            <a:cs typeface="+mn-cs"/>
          </a:endParaRPr>
        </a:p>
      </dgm:t>
    </dgm:pt>
    <dgm:pt modelId="{85D5A82A-A42F-40C3-96A1-4CEF1F78474B}" type="par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7EBA949-F624-4B4B-9AB5-8B020DDC8C19}" type="sibTrans" cxnId="{E71FB53E-622E-4303-B76A-D2847DE12367}">
      <dgm:prSet/>
      <dgm:spPr/>
      <dgm:t>
        <a:bodyPr/>
        <a:lstStyle/>
        <a:p>
          <a:endParaRPr lang="zh-CN" altLang="en-US"/>
        </a:p>
      </dgm:t>
    </dgm:pt>
    <dgm:pt modelId="{4E00ECD5-6144-481F-A343-EA809885081A}">
      <dgm:prSet phldrT="[文本]" custT="1"/>
      <dgm:spPr/>
      <dgm:t>
        <a:bodyPr spcFirstLastPara="0" vert="horz" wrap="square" lIns="199136" tIns="199136" rIns="199136" bIns="199136" numCol="1" spcCol="1270" anchor="t" anchorCtr="0"/>
        <a:lstStyle/>
        <a:p>
          <a:r>
            <a:rPr lang="zh-CN" altLang="en-US" sz="1200" dirty="0">
              <a:latin typeface="+mn-ea"/>
              <a:ea typeface="+mn-ea"/>
            </a:rPr>
            <a:t>收益：回收</a:t>
          </a:r>
          <a:r>
            <a:rPr lang="en-US" altLang="zh-CN" sz="1200" dirty="0">
              <a:latin typeface="+mn-ea"/>
              <a:ea typeface="+mn-ea"/>
            </a:rPr>
            <a:t>15%</a:t>
          </a:r>
          <a:r>
            <a:rPr lang="zh-CN" altLang="en-US" sz="1200" dirty="0">
              <a:latin typeface="+mn-ea"/>
              <a:ea typeface="+mn-ea"/>
            </a:rPr>
            <a:t>空闲设备等</a:t>
          </a:r>
        </a:p>
      </dgm:t>
    </dgm:pt>
    <dgm:pt modelId="{F16BA2C8-2863-402A-8A93-DB79547D8DAD}" type="par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C3A491DD-1F15-470A-94D2-27EE0E4CAFA7}" type="sibTrans" cxnId="{3665587E-20DD-4DF9-9391-9234596734B3}">
      <dgm:prSet/>
      <dgm:spPr/>
      <dgm:t>
        <a:bodyPr/>
        <a:lstStyle/>
        <a:p>
          <a:endParaRPr lang="zh-CN" altLang="en-US"/>
        </a:p>
      </dgm:t>
    </dgm:pt>
    <dgm:pt modelId="{9F6CB05A-65C3-430B-9B25-906A89D30CF9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龙湖千丁：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</dgm:t>
    </dgm:pt>
    <dgm:pt modelId="{B5ABC948-187E-415D-A38A-079B60F26FC4}" type="par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4C7C0079-574E-4438-843A-ED8933D89F2D}" type="sibTrans" cxnId="{3E58ECA4-AB77-47C3-83F6-075EFEB4468E}">
      <dgm:prSet/>
      <dgm:spPr/>
      <dgm:t>
        <a:bodyPr/>
        <a:lstStyle/>
        <a:p>
          <a:endParaRPr lang="zh-CN" altLang="en-US"/>
        </a:p>
      </dgm:t>
    </dgm:pt>
    <dgm:pt modelId="{B6F8874C-EC2D-4108-835C-67750D9F7CC0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200" kern="1200" dirty="0">
              <a:latin typeface="+mn-ea"/>
              <a:ea typeface="+mn-ea"/>
              <a:cs typeface="+mn-cs"/>
            </a:rPr>
            <a:t>……</a:t>
          </a:r>
          <a:endParaRPr lang="zh-CN" altLang="en-US" sz="1200" kern="1200" dirty="0">
            <a:latin typeface="+mn-ea"/>
            <a:ea typeface="+mn-ea"/>
            <a:cs typeface="+mn-cs"/>
          </a:endParaRPr>
        </a:p>
      </dgm:t>
    </dgm:pt>
    <dgm:pt modelId="{D106E941-D106-4DE7-A287-A675E861DD77}" type="par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781A4E1B-9A9B-40E2-A0AB-895FBA350F07}" type="sibTrans" cxnId="{5168F680-31EE-4B53-9F53-B64075E2A211}">
      <dgm:prSet/>
      <dgm:spPr/>
      <dgm:t>
        <a:bodyPr/>
        <a:lstStyle/>
        <a:p>
          <a:endParaRPr lang="zh-CN" altLang="en-US"/>
        </a:p>
      </dgm:t>
    </dgm:pt>
    <dgm:pt modelId="{4C2D6790-C93F-465F-AC2B-EC2AC87447A9}">
      <dgm:prSet phldrT="[文本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规模：</a:t>
          </a:r>
          <a:r>
            <a:rPr lang="en-US" altLang="zh-CN" sz="1200" dirty="0">
              <a:latin typeface="+mn-ea"/>
              <a:ea typeface="+mn-ea"/>
            </a:rPr>
            <a:t>3000+</a:t>
          </a:r>
          <a:r>
            <a:rPr lang="zh-CN" altLang="en-US" sz="1200" dirty="0">
              <a:latin typeface="+mn-ea"/>
              <a:ea typeface="+mn-ea"/>
            </a:rPr>
            <a:t>台设备</a:t>
          </a:r>
        </a:p>
      </dgm:t>
    </dgm:pt>
    <dgm:pt modelId="{4C0EBA1E-37E3-401D-95A8-E7D27A2BCA7E}" type="par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AE2D5BA0-9CC0-4730-92F5-7B167851A18D}" type="sibTrans" cxnId="{43F3C689-1B34-4A9F-ACFF-26DF0BFEBB1C}">
      <dgm:prSet/>
      <dgm:spPr/>
      <dgm:t>
        <a:bodyPr/>
        <a:lstStyle/>
        <a:p>
          <a:endParaRPr lang="zh-CN" altLang="en-US"/>
        </a:p>
      </dgm:t>
    </dgm:pt>
    <dgm:pt modelId="{F7DCAA1E-8147-4A4C-A035-2D998485FEE2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货啦啦：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</dgm:t>
    </dgm:pt>
    <dgm:pt modelId="{BED32679-BB6C-41CE-AE24-68955689F190}" type="parTrans" cxnId="{887C15BA-E926-4DA3-B2E8-E0C8C072E432}">
      <dgm:prSet/>
      <dgm:spPr/>
      <dgm:t>
        <a:bodyPr/>
        <a:lstStyle/>
        <a:p>
          <a:endParaRPr lang="zh-CN" altLang="en-US"/>
        </a:p>
      </dgm:t>
    </dgm:pt>
    <dgm:pt modelId="{F2D3F8BE-7D67-4500-89A1-130CE4A4326B}" type="sibTrans" cxnId="{887C15BA-E926-4DA3-B2E8-E0C8C072E432}">
      <dgm:prSet/>
      <dgm:spPr/>
      <dgm:t>
        <a:bodyPr/>
        <a:lstStyle/>
        <a:p>
          <a:endParaRPr lang="zh-CN" altLang="en-US"/>
        </a:p>
      </dgm:t>
    </dgm:pt>
    <dgm:pt modelId="{9A2311A3-4DBA-4E5B-A0D3-C5958AEEFC2F}">
      <dgm:prSet phldrT="[文本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收益：自动发布、弹性等</a:t>
          </a:r>
        </a:p>
      </dgm:t>
    </dgm:pt>
    <dgm:pt modelId="{329A0D22-AE8C-45E7-80A3-2D9D8AC0D502}" type="sib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57B677B0-81D1-41CA-9F61-CD428F49AD83}" type="parTrans" cxnId="{40AC9ADF-6DEC-4D24-B9CA-B8275754DAA7}">
      <dgm:prSet/>
      <dgm:spPr/>
      <dgm:t>
        <a:bodyPr/>
        <a:lstStyle/>
        <a:p>
          <a:endParaRPr lang="zh-CN" altLang="en-US"/>
        </a:p>
      </dgm:t>
    </dgm:pt>
    <dgm:pt modelId="{5DB2BF8F-7BB8-4BDF-994F-ACF1AF3627C1}">
      <dgm:prSet phldrT="[文本]" custT="1"/>
      <dgm:spPr/>
      <dgm:t>
        <a:bodyPr spcFirstLastPara="0" vert="horz" wrap="square" lIns="199136" tIns="199136" rIns="199136" bIns="199136" numCol="1" spcCol="1270" anchor="ctr" anchorCtr="0"/>
        <a:lstStyle/>
        <a:p>
          <a:r>
            <a:rPr lang="zh-CN" altLang="en-US" sz="1200" kern="1200" dirty="0">
              <a:latin typeface="+mn-ea"/>
              <a:ea typeface="+mn-ea"/>
              <a:cs typeface="+mn-cs"/>
            </a:rPr>
            <a:t>收益：统一资源管理、自动发布等</a:t>
          </a:r>
        </a:p>
      </dgm:t>
    </dgm:pt>
    <dgm:pt modelId="{4ACCC216-1A49-451B-B795-514567523D2B}" type="sibTrans" cxnId="{014B0E84-56FE-4972-A215-6BDE2E2D9A41}">
      <dgm:prSet/>
      <dgm:spPr/>
      <dgm:t>
        <a:bodyPr/>
        <a:lstStyle/>
        <a:p>
          <a:endParaRPr lang="zh-CN" altLang="en-US"/>
        </a:p>
      </dgm:t>
    </dgm:pt>
    <dgm:pt modelId="{0B6A1BB8-9AE3-4E76-946C-3FE9F01ED2AE}" type="parTrans" cxnId="{014B0E84-56FE-4972-A215-6BDE2E2D9A41}">
      <dgm:prSet/>
      <dgm:spPr/>
      <dgm:t>
        <a:bodyPr/>
        <a:lstStyle/>
        <a:p>
          <a:endParaRPr lang="zh-CN" altLang="en-US"/>
        </a:p>
      </dgm:t>
    </dgm:pt>
    <dgm:pt modelId="{F4EEAFFC-0C55-489C-8CDA-31E0D310EA17}" type="pres">
      <dgm:prSet presAssocID="{614D4396-AD36-4E03-8E7F-1E1140FE326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A047B40-4311-4C32-94CB-25B62B223E8B}" type="pres">
      <dgm:prSet presAssocID="{614D4396-AD36-4E03-8E7F-1E1140FE326E}" presName="children" presStyleCnt="0"/>
      <dgm:spPr/>
    </dgm:pt>
    <dgm:pt modelId="{B41FA1C7-AE9F-49D4-8638-4F24AC98248D}" type="pres">
      <dgm:prSet presAssocID="{614D4396-AD36-4E03-8E7F-1E1140FE326E}" presName="child1group" presStyleCnt="0"/>
      <dgm:spPr/>
    </dgm:pt>
    <dgm:pt modelId="{E7CF0F78-7671-4345-B38A-1DB941D4ABFA}" type="pres">
      <dgm:prSet presAssocID="{614D4396-AD36-4E03-8E7F-1E1140FE326E}" presName="child1" presStyleLbl="bgAcc1" presStyleIdx="0" presStyleCnt="4" custScaleX="201223" custScaleY="113305" custLinFactNeighborX="-58850"/>
      <dgm:spPr/>
    </dgm:pt>
    <dgm:pt modelId="{E17BD6C7-E879-4B71-AB58-428A869BEB12}" type="pres">
      <dgm:prSet presAssocID="{614D4396-AD36-4E03-8E7F-1E1140FE326E}" presName="child1Text" presStyleLbl="bgAcc1" presStyleIdx="0" presStyleCnt="4">
        <dgm:presLayoutVars>
          <dgm:bulletEnabled val="1"/>
        </dgm:presLayoutVars>
      </dgm:prSet>
      <dgm:spPr/>
    </dgm:pt>
    <dgm:pt modelId="{82334264-9D7B-45A0-A2CC-EEFA45711169}" type="pres">
      <dgm:prSet presAssocID="{614D4396-AD36-4E03-8E7F-1E1140FE326E}" presName="child2group" presStyleCnt="0"/>
      <dgm:spPr/>
    </dgm:pt>
    <dgm:pt modelId="{8B903AF8-4360-485E-B35F-633BCAA0A065}" type="pres">
      <dgm:prSet presAssocID="{614D4396-AD36-4E03-8E7F-1E1140FE326E}" presName="child2" presStyleLbl="bgAcc1" presStyleIdx="1" presStyleCnt="4" custScaleX="213804" custScaleY="116667" custLinFactNeighborX="38392"/>
      <dgm:spPr>
        <a:xfrm>
          <a:off x="4486395" y="0"/>
          <a:ext cx="3650508" cy="1300480"/>
        </a:xfrm>
        <a:prstGeom prst="roundRect">
          <a:avLst>
            <a:gd name="adj" fmla="val 10000"/>
          </a:avLst>
        </a:prstGeom>
      </dgm:spPr>
    </dgm:pt>
    <dgm:pt modelId="{6EBCDF03-88FF-4E93-838A-2ADA167FDC0C}" type="pres">
      <dgm:prSet presAssocID="{614D4396-AD36-4E03-8E7F-1E1140FE326E}" presName="child2Text" presStyleLbl="bgAcc1" presStyleIdx="1" presStyleCnt="4">
        <dgm:presLayoutVars>
          <dgm:bulletEnabled val="1"/>
        </dgm:presLayoutVars>
      </dgm:prSet>
      <dgm:spPr/>
    </dgm:pt>
    <dgm:pt modelId="{4562B27C-7C16-47B2-8EBD-AC793BD0C969}" type="pres">
      <dgm:prSet presAssocID="{614D4396-AD36-4E03-8E7F-1E1140FE326E}" presName="child3group" presStyleCnt="0"/>
      <dgm:spPr/>
    </dgm:pt>
    <dgm:pt modelId="{CB466772-AD7A-4A5B-8A16-073FC268B4A1}" type="pres">
      <dgm:prSet presAssocID="{614D4396-AD36-4E03-8E7F-1E1140FE326E}" presName="child3" presStyleLbl="bgAcc1" presStyleIdx="2" presStyleCnt="4" custScaleX="208188" custScaleY="118378" custLinFactNeighborX="37129"/>
      <dgm:spPr>
        <a:xfrm>
          <a:off x="4385031" y="2763519"/>
          <a:ext cx="3751872" cy="1300480"/>
        </a:xfrm>
        <a:prstGeom prst="roundRect">
          <a:avLst>
            <a:gd name="adj" fmla="val 10000"/>
          </a:avLst>
        </a:prstGeom>
      </dgm:spPr>
    </dgm:pt>
    <dgm:pt modelId="{E54C2C0F-51AB-4EFB-9048-9F2ACFC8108B}" type="pres">
      <dgm:prSet presAssocID="{614D4396-AD36-4E03-8E7F-1E1140FE326E}" presName="child3Text" presStyleLbl="bgAcc1" presStyleIdx="2" presStyleCnt="4">
        <dgm:presLayoutVars>
          <dgm:bulletEnabled val="1"/>
        </dgm:presLayoutVars>
      </dgm:prSet>
      <dgm:spPr/>
    </dgm:pt>
    <dgm:pt modelId="{C3551EE9-5827-426C-8D4E-27FEC4B949CD}" type="pres">
      <dgm:prSet presAssocID="{614D4396-AD36-4E03-8E7F-1E1140FE326E}" presName="child4group" presStyleCnt="0"/>
      <dgm:spPr/>
    </dgm:pt>
    <dgm:pt modelId="{24144FE9-5CB5-42A5-9B7C-4F8CCD0E4337}" type="pres">
      <dgm:prSet presAssocID="{614D4396-AD36-4E03-8E7F-1E1140FE326E}" presName="child4" presStyleLbl="bgAcc1" presStyleIdx="3" presStyleCnt="4" custScaleX="209524" custScaleY="115912" custLinFactNeighborX="-62143"/>
      <dgm:spPr>
        <a:xfrm>
          <a:off x="0" y="2763519"/>
          <a:ext cx="3144890" cy="1300480"/>
        </a:xfrm>
        <a:prstGeom prst="roundRect">
          <a:avLst>
            <a:gd name="adj" fmla="val 10000"/>
          </a:avLst>
        </a:prstGeom>
      </dgm:spPr>
    </dgm:pt>
    <dgm:pt modelId="{6F23C7E9-2C7B-46B5-BDDB-9BF257799FD1}" type="pres">
      <dgm:prSet presAssocID="{614D4396-AD36-4E03-8E7F-1E1140FE326E}" presName="child4Text" presStyleLbl="bgAcc1" presStyleIdx="3" presStyleCnt="4">
        <dgm:presLayoutVars>
          <dgm:bulletEnabled val="1"/>
        </dgm:presLayoutVars>
      </dgm:prSet>
      <dgm:spPr/>
    </dgm:pt>
    <dgm:pt modelId="{28A90A23-EFE8-422A-9AA9-DFE5385A147D}" type="pres">
      <dgm:prSet presAssocID="{614D4396-AD36-4E03-8E7F-1E1140FE326E}" presName="childPlaceholder" presStyleCnt="0"/>
      <dgm:spPr/>
    </dgm:pt>
    <dgm:pt modelId="{445BC2B2-CCD6-49D8-B3B1-C0BD5A4224EF}" type="pres">
      <dgm:prSet presAssocID="{614D4396-AD36-4E03-8E7F-1E1140FE326E}" presName="circle" presStyleCnt="0"/>
      <dgm:spPr/>
    </dgm:pt>
    <dgm:pt modelId="{60FE8747-0B7E-4A1A-A6E6-3FDC25DC6FAF}" type="pres">
      <dgm:prSet presAssocID="{614D4396-AD36-4E03-8E7F-1E1140FE326E}" presName="quadrant1" presStyleLbl="node1" presStyleIdx="0" presStyleCnt="4" custLinFactNeighborY="9">
        <dgm:presLayoutVars>
          <dgm:chMax val="1"/>
          <dgm:bulletEnabled val="1"/>
        </dgm:presLayoutVars>
      </dgm:prSet>
      <dgm:spPr/>
    </dgm:pt>
    <dgm:pt modelId="{39800F27-62E9-49C1-96B0-CC87D4C12600}" type="pres">
      <dgm:prSet presAssocID="{614D4396-AD36-4E03-8E7F-1E1140FE326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1A4C149-87F7-460A-847D-E1BCC809E9E3}" type="pres">
      <dgm:prSet presAssocID="{614D4396-AD36-4E03-8E7F-1E1140FE326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774564D-17E5-44C1-BF08-E7349BDABDD5}" type="pres">
      <dgm:prSet presAssocID="{614D4396-AD36-4E03-8E7F-1E1140FE326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2EC32C9B-D587-49D4-AC58-590834528443}" type="pres">
      <dgm:prSet presAssocID="{614D4396-AD36-4E03-8E7F-1E1140FE326E}" presName="quadrantPlaceholder" presStyleCnt="0"/>
      <dgm:spPr/>
    </dgm:pt>
    <dgm:pt modelId="{2BB3C239-1B22-4213-BABD-36620C138247}" type="pres">
      <dgm:prSet presAssocID="{614D4396-AD36-4E03-8E7F-1E1140FE326E}" presName="center1" presStyleLbl="fgShp" presStyleIdx="0" presStyleCnt="2"/>
      <dgm:spPr/>
    </dgm:pt>
    <dgm:pt modelId="{3F085E2F-8FD9-4307-9F73-55335BDD7115}" type="pres">
      <dgm:prSet presAssocID="{614D4396-AD36-4E03-8E7F-1E1140FE326E}" presName="center2" presStyleLbl="fgShp" presStyleIdx="1" presStyleCnt="2"/>
      <dgm:spPr/>
    </dgm:pt>
  </dgm:ptLst>
  <dgm:cxnLst>
    <dgm:cxn modelId="{6A2D3B03-9304-4E0B-B350-C020B8E874ED}" srcId="{2FCAEFB6-2A63-4312-A8EA-4094EB637780}" destId="{B154E608-5897-4DA3-9A66-65322295A986}" srcOrd="4" destOrd="0" parTransId="{BFA40B82-77D8-4436-B2D2-A5475D5359D3}" sibTransId="{C6388F59-7ED1-4CAD-BBC7-EDA4D0EC8600}"/>
    <dgm:cxn modelId="{CC7CD705-48FE-4D1A-AE3A-A03C7D917A4B}" srcId="{B683EF7D-6091-43F3-844E-A8D78930BD5F}" destId="{9C6A0087-E3BB-4428-A462-43FD9AD280F3}" srcOrd="2" destOrd="0" parTransId="{FC6AD64B-8DC6-4FA1-B5DF-A8953C08BB12}" sibTransId="{7C0ADB70-C5BD-4ABB-9AD4-B00AC227463F}"/>
    <dgm:cxn modelId="{38137908-53FC-462C-A7D5-24671337D2AB}" type="presOf" srcId="{4E00ECD5-6144-481F-A343-EA809885081A}" destId="{8B903AF8-4360-485E-B35F-633BCAA0A065}" srcOrd="0" destOrd="3" presId="urn:microsoft.com/office/officeart/2005/8/layout/cycle4"/>
    <dgm:cxn modelId="{E7328E1C-EBB1-4E05-BE85-464DBFFC6677}" srcId="{2FCAEFB6-2A63-4312-A8EA-4094EB637780}" destId="{EECF4C8A-A888-4711-8B3B-BF250CF74EA3}" srcOrd="2" destOrd="0" parTransId="{51435E5F-C1F8-4C2B-B27D-DE1530933C81}" sibTransId="{FA4641C3-B702-4581-80A3-7F0206661439}"/>
    <dgm:cxn modelId="{7C78FA1D-3AD9-402A-A1C8-FB78D5B2B06E}" type="presOf" srcId="{2FCAEFB6-2A63-4312-A8EA-4094EB637780}" destId="{6774564D-17E5-44C1-BF08-E7349BDABDD5}" srcOrd="0" destOrd="0" presId="urn:microsoft.com/office/officeart/2005/8/layout/cycle4"/>
    <dgm:cxn modelId="{EB97971E-FB54-4004-8F27-86EB88B396DA}" type="presOf" srcId="{AD9FA27D-FB19-4452-BBC3-E00FA8148F73}" destId="{6EBCDF03-88FF-4E93-838A-2ADA167FDC0C}" srcOrd="1" destOrd="0" presId="urn:microsoft.com/office/officeart/2005/8/layout/cycle4"/>
    <dgm:cxn modelId="{505CEF29-EA70-440E-9502-2B00A92DA664}" type="presOf" srcId="{AD9FA27D-FB19-4452-BBC3-E00FA8148F73}" destId="{8B903AF8-4360-485E-B35F-633BCAA0A065}" srcOrd="0" destOrd="0" presId="urn:microsoft.com/office/officeart/2005/8/layout/cycle4"/>
    <dgm:cxn modelId="{F0F8CC2B-EF18-4A2D-A259-509E7E1CA976}" srcId="{884ADE27-3A4B-478A-9463-EB7910DC42A8}" destId="{17316F2F-1CFE-4FFC-93B2-C7F0A1625E21}" srcOrd="2" destOrd="0" parTransId="{0148C187-E828-4C15-80B3-90E7CDC97F7A}" sibTransId="{92E1777B-34CD-4626-AC22-7FA190A0C5A1}"/>
    <dgm:cxn modelId="{0012932E-B1D9-4D21-85C2-6D1502351DD8}" type="presOf" srcId="{EECF4C8A-A888-4711-8B3B-BF250CF74EA3}" destId="{24144FE9-5CB5-42A5-9B7C-4F8CCD0E4337}" srcOrd="0" destOrd="2" presId="urn:microsoft.com/office/officeart/2005/8/layout/cycle4"/>
    <dgm:cxn modelId="{EE7ADA32-FED4-4E58-88B3-C00793581206}" type="presOf" srcId="{B6F8874C-EC2D-4108-835C-67750D9F7CC0}" destId="{E54C2C0F-51AB-4EFB-9048-9F2ACFC8108B}" srcOrd="1" destOrd="3" presId="urn:microsoft.com/office/officeart/2005/8/layout/cycle4"/>
    <dgm:cxn modelId="{FD018837-1A43-4540-A9B9-023E52F13204}" type="presOf" srcId="{17316F2F-1CFE-4FFC-93B2-C7F0A1625E21}" destId="{E7CF0F78-7671-4345-B38A-1DB941D4ABFA}" srcOrd="0" destOrd="2" presId="urn:microsoft.com/office/officeart/2005/8/layout/cycle4"/>
    <dgm:cxn modelId="{EA528D3D-E9B1-4882-B19A-1D2F773A6308}" srcId="{614D4396-AD36-4E03-8E7F-1E1140FE326E}" destId="{884ADE27-3A4B-478A-9463-EB7910DC42A8}" srcOrd="0" destOrd="0" parTransId="{252763FB-3D6D-4943-A9E2-EBB6FFC0051E}" sibTransId="{D012955F-692F-4229-A35F-C937C4165558}"/>
    <dgm:cxn modelId="{B8C96B3E-681A-4958-B215-F3F92FEBBA31}" srcId="{884ADE27-3A4B-478A-9463-EB7910DC42A8}" destId="{38210424-1450-42BB-8482-3E18DACC5E5B}" srcOrd="0" destOrd="0" parTransId="{8AB31AD2-C6F2-4F0B-B30C-54AD29575412}" sibTransId="{6050542A-3CAF-49DA-BB90-67BB8EE09E5F}"/>
    <dgm:cxn modelId="{E71FB53E-622E-4303-B76A-D2847DE12367}" srcId="{7A5F210D-F30D-4E39-B63F-5E185B22820D}" destId="{A852D1B2-916F-4F2F-9867-ECCD25052EDE}" srcOrd="4" destOrd="0" parTransId="{85D5A82A-A42F-40C3-96A1-4CEF1F78474B}" sibTransId="{47EBA949-F624-4B4B-9AB5-8B020DDC8C19}"/>
    <dgm:cxn modelId="{AD7EF146-DA03-4028-8113-771AACF28DB0}" type="presOf" srcId="{614D4396-AD36-4E03-8E7F-1E1140FE326E}" destId="{F4EEAFFC-0C55-489C-8CDA-31E0D310EA17}" srcOrd="0" destOrd="0" presId="urn:microsoft.com/office/officeart/2005/8/layout/cycle4"/>
    <dgm:cxn modelId="{399DA547-1A84-4AA5-BDBB-A79D9684624C}" type="presOf" srcId="{9C6A0087-E3BB-4428-A462-43FD9AD280F3}" destId="{6EBCDF03-88FF-4E93-838A-2ADA167FDC0C}" srcOrd="1" destOrd="2" presId="urn:microsoft.com/office/officeart/2005/8/layout/cycle4"/>
    <dgm:cxn modelId="{27E9F167-3EE4-4FFF-BDAA-B463C9AA4B35}" srcId="{614D4396-AD36-4E03-8E7F-1E1140FE326E}" destId="{B683EF7D-6091-43F3-844E-A8D78930BD5F}" srcOrd="1" destOrd="0" parTransId="{334B7FE8-495B-455C-B259-5702E72D182C}" sibTransId="{ACF471C4-2696-410C-8856-0979C4D73870}"/>
    <dgm:cxn modelId="{5D42EE4C-B7C9-4B7C-8782-7534585AA910}" type="presOf" srcId="{9F6CB05A-65C3-430B-9B25-906A89D30CF9}" destId="{E54C2C0F-51AB-4EFB-9048-9F2ACFC8108B}" srcOrd="1" destOrd="1" presId="urn:microsoft.com/office/officeart/2005/8/layout/cycle4"/>
    <dgm:cxn modelId="{A793024D-A912-4718-9C01-71BB9A5244A9}" type="presOf" srcId="{A852D1B2-916F-4F2F-9867-ECCD25052EDE}" destId="{E54C2C0F-51AB-4EFB-9048-9F2ACFC8108B}" srcOrd="1" destOrd="4" presId="urn:microsoft.com/office/officeart/2005/8/layout/cycle4"/>
    <dgm:cxn modelId="{2FFE376E-BC52-406B-BFB7-D7761C1A316F}" type="presOf" srcId="{5DB2BF8F-7BB8-4BDF-994F-ACF1AF3627C1}" destId="{24144FE9-5CB5-42A5-9B7C-4F8CCD0E4337}" srcOrd="0" destOrd="3" presId="urn:microsoft.com/office/officeart/2005/8/layout/cycle4"/>
    <dgm:cxn modelId="{74222A70-B830-46A6-BF9A-E2C0CC2DB9F4}" srcId="{7A5F210D-F30D-4E39-B63F-5E185B22820D}" destId="{316A0473-21ED-4514-B2E4-CCE97D7E821B}" srcOrd="0" destOrd="0" parTransId="{69D605EE-8E10-4EFE-9002-5F8E9767AA6B}" sibTransId="{14F70CDD-CE6D-410B-B005-93377EA3AB02}"/>
    <dgm:cxn modelId="{2C882372-F934-4ABD-99D1-1E3F8EE26371}" type="presOf" srcId="{7A5F210D-F30D-4E39-B63F-5E185B22820D}" destId="{41A4C149-87F7-460A-847D-E1BCC809E9E3}" srcOrd="0" destOrd="0" presId="urn:microsoft.com/office/officeart/2005/8/layout/cycle4"/>
    <dgm:cxn modelId="{6B8BC974-FBCC-4793-B854-9FF0C71E58E7}" type="presOf" srcId="{B6F8874C-EC2D-4108-835C-67750D9F7CC0}" destId="{CB466772-AD7A-4A5B-8A16-073FC268B4A1}" srcOrd="0" destOrd="3" presId="urn:microsoft.com/office/officeart/2005/8/layout/cycle4"/>
    <dgm:cxn modelId="{29091F55-77AA-47A3-A5EC-7A522928B6AC}" type="presOf" srcId="{4E00ECD5-6144-481F-A343-EA809885081A}" destId="{6EBCDF03-88FF-4E93-838A-2ADA167FDC0C}" srcOrd="1" destOrd="3" presId="urn:microsoft.com/office/officeart/2005/8/layout/cycle4"/>
    <dgm:cxn modelId="{9C916E56-0FB4-4227-BFF4-D2320F1EFEE0}" type="presOf" srcId="{BC772FF0-1E3C-421A-9167-D2B2067FC94D}" destId="{6EBCDF03-88FF-4E93-838A-2ADA167FDC0C}" srcOrd="1" destOrd="1" presId="urn:microsoft.com/office/officeart/2005/8/layout/cycle4"/>
    <dgm:cxn modelId="{FEE36277-3B61-461F-AADC-A598C6B3DCC7}" srcId="{614D4396-AD36-4E03-8E7F-1E1140FE326E}" destId="{2FCAEFB6-2A63-4312-A8EA-4094EB637780}" srcOrd="3" destOrd="0" parTransId="{0BDD0C06-DD4E-4577-B350-2362CBA92398}" sibTransId="{80CA860A-A866-4905-9EA2-E5742BD14B95}"/>
    <dgm:cxn modelId="{36526957-3FF0-428C-BAB1-40F5AABE1051}" type="presOf" srcId="{DF6BCD8E-C114-4758-83D8-DA7FEA4C5DDC}" destId="{24144FE9-5CB5-42A5-9B7C-4F8CCD0E4337}" srcOrd="0" destOrd="1" presId="urn:microsoft.com/office/officeart/2005/8/layout/cycle4"/>
    <dgm:cxn modelId="{75847979-AF50-4C47-8997-602466DEA736}" type="presOf" srcId="{884ADE27-3A4B-478A-9463-EB7910DC42A8}" destId="{60FE8747-0B7E-4A1A-A6E6-3FDC25DC6FAF}" srcOrd="0" destOrd="0" presId="urn:microsoft.com/office/officeart/2005/8/layout/cycle4"/>
    <dgm:cxn modelId="{A62D8679-6E4E-4A12-A80B-791102B6C881}" srcId="{B683EF7D-6091-43F3-844E-A8D78930BD5F}" destId="{BC772FF0-1E3C-421A-9167-D2B2067FC94D}" srcOrd="1" destOrd="0" parTransId="{334D5E34-333B-4939-B3B5-ED3E0D8D3B20}" sibTransId="{0CB31C60-0DAB-49C2-BACB-96282FCB8D18}"/>
    <dgm:cxn modelId="{9E093C7C-E6CF-4B3C-9F47-FB3F330B934F}" type="presOf" srcId="{316A0473-21ED-4514-B2E4-CCE97D7E821B}" destId="{CB466772-AD7A-4A5B-8A16-073FC268B4A1}" srcOrd="0" destOrd="0" presId="urn:microsoft.com/office/officeart/2005/8/layout/cycle4"/>
    <dgm:cxn modelId="{CD164F7D-6212-4F98-A7D9-AB9340DEB362}" type="presOf" srcId="{DF6BCD8E-C114-4758-83D8-DA7FEA4C5DDC}" destId="{6F23C7E9-2C7B-46B5-BDDB-9BF257799FD1}" srcOrd="1" destOrd="1" presId="urn:microsoft.com/office/officeart/2005/8/layout/cycle4"/>
    <dgm:cxn modelId="{779F547E-065A-44B7-A3A2-59F85521A8E7}" type="presOf" srcId="{9F6CB05A-65C3-430B-9B25-906A89D30CF9}" destId="{CB466772-AD7A-4A5B-8A16-073FC268B4A1}" srcOrd="0" destOrd="1" presId="urn:microsoft.com/office/officeart/2005/8/layout/cycle4"/>
    <dgm:cxn modelId="{3665587E-20DD-4DF9-9391-9234596734B3}" srcId="{B683EF7D-6091-43F3-844E-A8D78930BD5F}" destId="{4E00ECD5-6144-481F-A343-EA809885081A}" srcOrd="3" destOrd="0" parTransId="{F16BA2C8-2863-402A-8A93-DB79547D8DAD}" sibTransId="{C3A491DD-1F15-470A-94D2-27EE0E4CAFA7}"/>
    <dgm:cxn modelId="{E32A4B7F-5584-4F4E-A95C-B1D1946131E8}" type="presOf" srcId="{38210424-1450-42BB-8482-3E18DACC5E5B}" destId="{E7CF0F78-7671-4345-B38A-1DB941D4ABFA}" srcOrd="0" destOrd="0" presId="urn:microsoft.com/office/officeart/2005/8/layout/cycle4"/>
    <dgm:cxn modelId="{5168F680-31EE-4B53-9F53-B64075E2A211}" srcId="{7A5F210D-F30D-4E39-B63F-5E185B22820D}" destId="{B6F8874C-EC2D-4108-835C-67750D9F7CC0}" srcOrd="3" destOrd="0" parTransId="{D106E941-D106-4DE7-A287-A675E861DD77}" sibTransId="{781A4E1B-9A9B-40E2-A0AB-895FBA350F07}"/>
    <dgm:cxn modelId="{014B0E84-56FE-4972-A215-6BDE2E2D9A41}" srcId="{2FCAEFB6-2A63-4312-A8EA-4094EB637780}" destId="{5DB2BF8F-7BB8-4BDF-994F-ACF1AF3627C1}" srcOrd="3" destOrd="0" parTransId="{0B6A1BB8-9AE3-4E76-946C-3FE9F01ED2AE}" sibTransId="{4ACCC216-1A49-451B-B795-514567523D2B}"/>
    <dgm:cxn modelId="{ABB5B686-5BC0-4E6C-8475-CBEE5CABC93D}" type="presOf" srcId="{4C2D6790-C93F-465F-AC2B-EC2AC87447A9}" destId="{E17BD6C7-E879-4B71-AB58-428A869BEB12}" srcOrd="1" destOrd="1" presId="urn:microsoft.com/office/officeart/2005/8/layout/cycle4"/>
    <dgm:cxn modelId="{43F3C689-1B34-4A9F-ACFF-26DF0BFEBB1C}" srcId="{884ADE27-3A4B-478A-9463-EB7910DC42A8}" destId="{4C2D6790-C93F-465F-AC2B-EC2AC87447A9}" srcOrd="1" destOrd="0" parTransId="{4C0EBA1E-37E3-401D-95A8-E7D27A2BCA7E}" sibTransId="{AE2D5BA0-9CC0-4730-92F5-7B167851A18D}"/>
    <dgm:cxn modelId="{1FBD988A-8AE4-430B-9DA6-D2A952172503}" type="presOf" srcId="{EECF4C8A-A888-4711-8B3B-BF250CF74EA3}" destId="{6F23C7E9-2C7B-46B5-BDDB-9BF257799FD1}" srcOrd="1" destOrd="2" presId="urn:microsoft.com/office/officeart/2005/8/layout/cycle4"/>
    <dgm:cxn modelId="{6B213793-7D4B-4C25-ACA5-ABCECB891516}" type="presOf" srcId="{B683EF7D-6091-43F3-844E-A8D78930BD5F}" destId="{39800F27-62E9-49C1-96B0-CC87D4C12600}" srcOrd="0" destOrd="0" presId="urn:microsoft.com/office/officeart/2005/8/layout/cycle4"/>
    <dgm:cxn modelId="{13AE9697-F51C-4186-B999-EB652EC8C015}" srcId="{2FCAEFB6-2A63-4312-A8EA-4094EB637780}" destId="{DF6BCD8E-C114-4758-83D8-DA7FEA4C5DDC}" srcOrd="1" destOrd="0" parTransId="{2CA80EA0-99AC-48D0-A05A-F31B41BA39B3}" sibTransId="{7F13EF47-F7CD-442E-8F0B-FE8F3979EDC6}"/>
    <dgm:cxn modelId="{B6D42F9B-5E16-4DFD-BD6D-4F9FA7FE3645}" type="presOf" srcId="{BC772FF0-1E3C-421A-9167-D2B2067FC94D}" destId="{8B903AF8-4360-485E-B35F-633BCAA0A065}" srcOrd="0" destOrd="1" presId="urn:microsoft.com/office/officeart/2005/8/layout/cycle4"/>
    <dgm:cxn modelId="{3E58ECA4-AB77-47C3-83F6-075EFEB4468E}" srcId="{7A5F210D-F30D-4E39-B63F-5E185B22820D}" destId="{9F6CB05A-65C3-430B-9B25-906A89D30CF9}" srcOrd="1" destOrd="0" parTransId="{B5ABC948-187E-415D-A38A-079B60F26FC4}" sibTransId="{4C7C0079-574E-4438-843A-ED8933D89F2D}"/>
    <dgm:cxn modelId="{D73BB6AC-D1BE-4235-B4E7-1F2C909FD60D}" type="presOf" srcId="{9A2311A3-4DBA-4E5B-A0D3-C5958AEEFC2F}" destId="{E7CF0F78-7671-4345-B38A-1DB941D4ABFA}" srcOrd="0" destOrd="3" presId="urn:microsoft.com/office/officeart/2005/8/layout/cycle4"/>
    <dgm:cxn modelId="{92460AB6-EAAE-42B0-BAE5-5B2989A576AB}" srcId="{B683EF7D-6091-43F3-844E-A8D78930BD5F}" destId="{AD9FA27D-FB19-4452-BBC3-E00FA8148F73}" srcOrd="0" destOrd="0" parTransId="{15699189-CB97-47C5-A7E0-B09B3497ECAF}" sibTransId="{2F51A607-A64B-487B-B600-C5B879D8A9A8}"/>
    <dgm:cxn modelId="{887C15BA-E926-4DA3-B2E8-E0C8C072E432}" srcId="{7A5F210D-F30D-4E39-B63F-5E185B22820D}" destId="{F7DCAA1E-8147-4A4C-A035-2D998485FEE2}" srcOrd="2" destOrd="0" parTransId="{BED32679-BB6C-41CE-AE24-68955689F190}" sibTransId="{F2D3F8BE-7D67-4500-89A1-130CE4A4326B}"/>
    <dgm:cxn modelId="{66D08FBA-D556-4454-83BD-E423A647184A}" type="presOf" srcId="{45FFE683-88FA-4735-B96B-F6A6219A204A}" destId="{24144FE9-5CB5-42A5-9B7C-4F8CCD0E4337}" srcOrd="0" destOrd="0" presId="urn:microsoft.com/office/officeart/2005/8/layout/cycle4"/>
    <dgm:cxn modelId="{1BE63EBC-AB13-4296-9CD0-96A3F15A1D82}" type="presOf" srcId="{B154E608-5897-4DA3-9A66-65322295A986}" destId="{24144FE9-5CB5-42A5-9B7C-4F8CCD0E4337}" srcOrd="0" destOrd="4" presId="urn:microsoft.com/office/officeart/2005/8/layout/cycle4"/>
    <dgm:cxn modelId="{80B8F9C1-64DE-4D8F-BD93-9C786E9E2035}" type="presOf" srcId="{5DB2BF8F-7BB8-4BDF-994F-ACF1AF3627C1}" destId="{6F23C7E9-2C7B-46B5-BDDB-9BF257799FD1}" srcOrd="1" destOrd="3" presId="urn:microsoft.com/office/officeart/2005/8/layout/cycle4"/>
    <dgm:cxn modelId="{730066CE-25B3-481D-9A79-E19BC871B2B3}" type="presOf" srcId="{F7DCAA1E-8147-4A4C-A035-2D998485FEE2}" destId="{E54C2C0F-51AB-4EFB-9048-9F2ACFC8108B}" srcOrd="1" destOrd="2" presId="urn:microsoft.com/office/officeart/2005/8/layout/cycle4"/>
    <dgm:cxn modelId="{308AD7CF-7FA4-4047-80C0-8F39354939E0}" type="presOf" srcId="{4C2D6790-C93F-465F-AC2B-EC2AC87447A9}" destId="{E7CF0F78-7671-4345-B38A-1DB941D4ABFA}" srcOrd="0" destOrd="1" presId="urn:microsoft.com/office/officeart/2005/8/layout/cycle4"/>
    <dgm:cxn modelId="{954533D2-CED6-4BDA-9771-52F32076DD74}" type="presOf" srcId="{9A2311A3-4DBA-4E5B-A0D3-C5958AEEFC2F}" destId="{E17BD6C7-E879-4B71-AB58-428A869BEB12}" srcOrd="1" destOrd="3" presId="urn:microsoft.com/office/officeart/2005/8/layout/cycle4"/>
    <dgm:cxn modelId="{94DD1FDF-2325-4F22-B965-BA445656967B}" srcId="{614D4396-AD36-4E03-8E7F-1E1140FE326E}" destId="{7A5F210D-F30D-4E39-B63F-5E185B22820D}" srcOrd="2" destOrd="0" parTransId="{732C9C30-3306-46A2-AFC5-37E95BABE3DB}" sibTransId="{3DC85E99-ACC7-48E0-96DD-D3264AC3BEEF}"/>
    <dgm:cxn modelId="{40AC9ADF-6DEC-4D24-B9CA-B8275754DAA7}" srcId="{884ADE27-3A4B-478A-9463-EB7910DC42A8}" destId="{9A2311A3-4DBA-4E5B-A0D3-C5958AEEFC2F}" srcOrd="3" destOrd="0" parTransId="{57B677B0-81D1-41CA-9F61-CD428F49AD83}" sibTransId="{329A0D22-AE8C-45E7-80A3-2D9D8AC0D502}"/>
    <dgm:cxn modelId="{31EEF8E0-A83A-4EC4-8F98-52C130A5AFE6}" type="presOf" srcId="{316A0473-21ED-4514-B2E4-CCE97D7E821B}" destId="{E54C2C0F-51AB-4EFB-9048-9F2ACFC8108B}" srcOrd="1" destOrd="0" presId="urn:microsoft.com/office/officeart/2005/8/layout/cycle4"/>
    <dgm:cxn modelId="{F44BFDE4-7981-4366-B979-3BBDB2BCA7D4}" type="presOf" srcId="{F7DCAA1E-8147-4A4C-A035-2D998485FEE2}" destId="{CB466772-AD7A-4A5B-8A16-073FC268B4A1}" srcOrd="0" destOrd="2" presId="urn:microsoft.com/office/officeart/2005/8/layout/cycle4"/>
    <dgm:cxn modelId="{C43FF0E7-DD73-423E-9419-FBA2599A7060}" type="presOf" srcId="{9C6A0087-E3BB-4428-A462-43FD9AD280F3}" destId="{8B903AF8-4360-485E-B35F-633BCAA0A065}" srcOrd="0" destOrd="2" presId="urn:microsoft.com/office/officeart/2005/8/layout/cycle4"/>
    <dgm:cxn modelId="{9A0931E8-8A86-44A5-970F-4C9B56625A20}" type="presOf" srcId="{38210424-1450-42BB-8482-3E18DACC5E5B}" destId="{E17BD6C7-E879-4B71-AB58-428A869BEB12}" srcOrd="1" destOrd="0" presId="urn:microsoft.com/office/officeart/2005/8/layout/cycle4"/>
    <dgm:cxn modelId="{7C3B3EEA-F3CE-4C3F-9041-A65936EC8CE4}" type="presOf" srcId="{B154E608-5897-4DA3-9A66-65322295A986}" destId="{6F23C7E9-2C7B-46B5-BDDB-9BF257799FD1}" srcOrd="1" destOrd="4" presId="urn:microsoft.com/office/officeart/2005/8/layout/cycle4"/>
    <dgm:cxn modelId="{F8C4F8EB-592A-4725-A27E-D27C47DB209C}" type="presOf" srcId="{45FFE683-88FA-4735-B96B-F6A6219A204A}" destId="{6F23C7E9-2C7B-46B5-BDDB-9BF257799FD1}" srcOrd="1" destOrd="0" presId="urn:microsoft.com/office/officeart/2005/8/layout/cycle4"/>
    <dgm:cxn modelId="{2A3F8BF2-0DEF-4364-8725-DFFA0AFFEDCD}" type="presOf" srcId="{A852D1B2-916F-4F2F-9867-ECCD25052EDE}" destId="{CB466772-AD7A-4A5B-8A16-073FC268B4A1}" srcOrd="0" destOrd="4" presId="urn:microsoft.com/office/officeart/2005/8/layout/cycle4"/>
    <dgm:cxn modelId="{526C75F6-A329-490F-96CB-4CA9CE269817}" srcId="{2FCAEFB6-2A63-4312-A8EA-4094EB637780}" destId="{45FFE683-88FA-4735-B96B-F6A6219A204A}" srcOrd="0" destOrd="0" parTransId="{939D93ED-5106-4EFD-8C85-6B6E1B66E403}" sibTransId="{D7BF93E8-B362-4903-8597-C8847200E868}"/>
    <dgm:cxn modelId="{24DDAEFF-9802-49E8-ADA2-8E1EA13C0E16}" type="presOf" srcId="{17316F2F-1CFE-4FFC-93B2-C7F0A1625E21}" destId="{E17BD6C7-E879-4B71-AB58-428A869BEB12}" srcOrd="1" destOrd="2" presId="urn:microsoft.com/office/officeart/2005/8/layout/cycle4"/>
    <dgm:cxn modelId="{F7D937F8-F1AB-45D9-BE1B-996526D14C9D}" type="presParOf" srcId="{F4EEAFFC-0C55-489C-8CDA-31E0D310EA17}" destId="{2A047B40-4311-4C32-94CB-25B62B223E8B}" srcOrd="0" destOrd="0" presId="urn:microsoft.com/office/officeart/2005/8/layout/cycle4"/>
    <dgm:cxn modelId="{A1C20C6A-43D4-49D1-9F69-575B26C7ACF5}" type="presParOf" srcId="{2A047B40-4311-4C32-94CB-25B62B223E8B}" destId="{B41FA1C7-AE9F-49D4-8638-4F24AC98248D}" srcOrd="0" destOrd="0" presId="urn:microsoft.com/office/officeart/2005/8/layout/cycle4"/>
    <dgm:cxn modelId="{E20ABE17-455B-48B9-AFF5-8D21F6034CCD}" type="presParOf" srcId="{B41FA1C7-AE9F-49D4-8638-4F24AC98248D}" destId="{E7CF0F78-7671-4345-B38A-1DB941D4ABFA}" srcOrd="0" destOrd="0" presId="urn:microsoft.com/office/officeart/2005/8/layout/cycle4"/>
    <dgm:cxn modelId="{1B7D9344-4BD4-4A5A-A591-605AED4B8D8B}" type="presParOf" srcId="{B41FA1C7-AE9F-49D4-8638-4F24AC98248D}" destId="{E17BD6C7-E879-4B71-AB58-428A869BEB12}" srcOrd="1" destOrd="0" presId="urn:microsoft.com/office/officeart/2005/8/layout/cycle4"/>
    <dgm:cxn modelId="{84EE55F3-FF7C-45A5-8C28-1EACC5F29453}" type="presParOf" srcId="{2A047B40-4311-4C32-94CB-25B62B223E8B}" destId="{82334264-9D7B-45A0-A2CC-EEFA45711169}" srcOrd="1" destOrd="0" presId="urn:microsoft.com/office/officeart/2005/8/layout/cycle4"/>
    <dgm:cxn modelId="{4D4B0F6D-2B51-4B91-8933-174E7E9920C7}" type="presParOf" srcId="{82334264-9D7B-45A0-A2CC-EEFA45711169}" destId="{8B903AF8-4360-485E-B35F-633BCAA0A065}" srcOrd="0" destOrd="0" presId="urn:microsoft.com/office/officeart/2005/8/layout/cycle4"/>
    <dgm:cxn modelId="{E93119DA-BD6E-49DA-94EA-826610224923}" type="presParOf" srcId="{82334264-9D7B-45A0-A2CC-EEFA45711169}" destId="{6EBCDF03-88FF-4E93-838A-2ADA167FDC0C}" srcOrd="1" destOrd="0" presId="urn:microsoft.com/office/officeart/2005/8/layout/cycle4"/>
    <dgm:cxn modelId="{62786889-E212-48AC-8936-82C0B891E5DD}" type="presParOf" srcId="{2A047B40-4311-4C32-94CB-25B62B223E8B}" destId="{4562B27C-7C16-47B2-8EBD-AC793BD0C969}" srcOrd="2" destOrd="0" presId="urn:microsoft.com/office/officeart/2005/8/layout/cycle4"/>
    <dgm:cxn modelId="{1352FB62-C840-4D4F-95DA-995FC3502E45}" type="presParOf" srcId="{4562B27C-7C16-47B2-8EBD-AC793BD0C969}" destId="{CB466772-AD7A-4A5B-8A16-073FC268B4A1}" srcOrd="0" destOrd="0" presId="urn:microsoft.com/office/officeart/2005/8/layout/cycle4"/>
    <dgm:cxn modelId="{B7AD3C4A-D9E8-4AD4-A7E6-7FC5970E05F8}" type="presParOf" srcId="{4562B27C-7C16-47B2-8EBD-AC793BD0C969}" destId="{E54C2C0F-51AB-4EFB-9048-9F2ACFC8108B}" srcOrd="1" destOrd="0" presId="urn:microsoft.com/office/officeart/2005/8/layout/cycle4"/>
    <dgm:cxn modelId="{644CE468-1763-4488-9C67-1F43CFBE3371}" type="presParOf" srcId="{2A047B40-4311-4C32-94CB-25B62B223E8B}" destId="{C3551EE9-5827-426C-8D4E-27FEC4B949CD}" srcOrd="3" destOrd="0" presId="urn:microsoft.com/office/officeart/2005/8/layout/cycle4"/>
    <dgm:cxn modelId="{92B4A1BE-DC53-4B5F-B395-DC22FA8CCA28}" type="presParOf" srcId="{C3551EE9-5827-426C-8D4E-27FEC4B949CD}" destId="{24144FE9-5CB5-42A5-9B7C-4F8CCD0E4337}" srcOrd="0" destOrd="0" presId="urn:microsoft.com/office/officeart/2005/8/layout/cycle4"/>
    <dgm:cxn modelId="{9EDC086D-A554-4A2D-AD91-E496C7AB87D8}" type="presParOf" srcId="{C3551EE9-5827-426C-8D4E-27FEC4B949CD}" destId="{6F23C7E9-2C7B-46B5-BDDB-9BF257799FD1}" srcOrd="1" destOrd="0" presId="urn:microsoft.com/office/officeart/2005/8/layout/cycle4"/>
    <dgm:cxn modelId="{5C5B9BD3-5C9F-4B89-BED6-578A2E6F6D6D}" type="presParOf" srcId="{2A047B40-4311-4C32-94CB-25B62B223E8B}" destId="{28A90A23-EFE8-422A-9AA9-DFE5385A147D}" srcOrd="4" destOrd="0" presId="urn:microsoft.com/office/officeart/2005/8/layout/cycle4"/>
    <dgm:cxn modelId="{599D1E23-7BCF-4A14-85CC-E396BC1F2154}" type="presParOf" srcId="{F4EEAFFC-0C55-489C-8CDA-31E0D310EA17}" destId="{445BC2B2-CCD6-49D8-B3B1-C0BD5A4224EF}" srcOrd="1" destOrd="0" presId="urn:microsoft.com/office/officeart/2005/8/layout/cycle4"/>
    <dgm:cxn modelId="{4AF225AE-E9FC-4D76-9C4B-5A69B1A58B0E}" type="presParOf" srcId="{445BC2B2-CCD6-49D8-B3B1-C0BD5A4224EF}" destId="{60FE8747-0B7E-4A1A-A6E6-3FDC25DC6FAF}" srcOrd="0" destOrd="0" presId="urn:microsoft.com/office/officeart/2005/8/layout/cycle4"/>
    <dgm:cxn modelId="{76D27C14-CF63-47B7-956F-84717C99DD68}" type="presParOf" srcId="{445BC2B2-CCD6-49D8-B3B1-C0BD5A4224EF}" destId="{39800F27-62E9-49C1-96B0-CC87D4C12600}" srcOrd="1" destOrd="0" presId="urn:microsoft.com/office/officeart/2005/8/layout/cycle4"/>
    <dgm:cxn modelId="{53857456-BE54-45BF-BFC1-C07B28491EF7}" type="presParOf" srcId="{445BC2B2-CCD6-49D8-B3B1-C0BD5A4224EF}" destId="{41A4C149-87F7-460A-847D-E1BCC809E9E3}" srcOrd="2" destOrd="0" presId="urn:microsoft.com/office/officeart/2005/8/layout/cycle4"/>
    <dgm:cxn modelId="{B7DE8470-BD8D-487A-974B-73D8A148A225}" type="presParOf" srcId="{445BC2B2-CCD6-49D8-B3B1-C0BD5A4224EF}" destId="{6774564D-17E5-44C1-BF08-E7349BDABDD5}" srcOrd="3" destOrd="0" presId="urn:microsoft.com/office/officeart/2005/8/layout/cycle4"/>
    <dgm:cxn modelId="{714DC6C5-8B98-4315-9CB9-E39EE5F6ACE5}" type="presParOf" srcId="{445BC2B2-CCD6-49D8-B3B1-C0BD5A4224EF}" destId="{2EC32C9B-D587-49D4-AC58-590834528443}" srcOrd="4" destOrd="0" presId="urn:microsoft.com/office/officeart/2005/8/layout/cycle4"/>
    <dgm:cxn modelId="{336B3DF9-9A0F-4BA5-9BC8-7CE4AB832DD1}" type="presParOf" srcId="{F4EEAFFC-0C55-489C-8CDA-31E0D310EA17}" destId="{2BB3C239-1B22-4213-BABD-36620C138247}" srcOrd="2" destOrd="0" presId="urn:microsoft.com/office/officeart/2005/8/layout/cycle4"/>
    <dgm:cxn modelId="{DC1A2F5A-E33F-440D-90BB-A15E514A781A}" type="presParOf" srcId="{F4EEAFFC-0C55-489C-8CDA-31E0D310EA17}" destId="{3F085E2F-8FD9-4307-9F73-55335BDD711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06EE98-C479-4402-A9E1-5BA7D340198C}" type="doc">
      <dgm:prSet loTypeId="urn:microsoft.com/office/officeart/2005/8/layout/gear1" loCatId="cycle" qsTypeId="urn:microsoft.com/office/officeart/2005/8/quickstyle/3d2" qsCatId="3D" csTypeId="urn:microsoft.com/office/officeart/2005/8/colors/colorful1" csCatId="colorful" phldr="1"/>
      <dgm:spPr/>
    </dgm:pt>
    <dgm:pt modelId="{F1F3F940-47C7-4E54-BE52-77213511D1B8}">
      <dgm:prSet phldrT="[文本]" custT="1"/>
      <dgm:spPr/>
      <dgm:t>
        <a:bodyPr/>
        <a:lstStyle/>
        <a:p>
          <a:r>
            <a:rPr lang="zh-CN" altLang="en-US" sz="2000" b="1" dirty="0">
              <a:solidFill>
                <a:srgbClr val="0000FF"/>
              </a:solidFill>
              <a:latin typeface="+mn-ea"/>
              <a:ea typeface="+mn-ea"/>
            </a:rPr>
            <a:t>产品所有资源一站式管理</a:t>
          </a:r>
        </a:p>
      </dgm:t>
    </dgm:pt>
    <dgm:pt modelId="{DCBEB21A-73A7-4A1B-A4C3-7C4844D748F3}" type="parTrans" cxnId="{AD978846-753A-49DF-B66C-0FD2F6A79A26}">
      <dgm:prSet/>
      <dgm:spPr/>
      <dgm:t>
        <a:bodyPr/>
        <a:lstStyle/>
        <a:p>
          <a:endParaRPr lang="zh-CN" altLang="en-US"/>
        </a:p>
      </dgm:t>
    </dgm:pt>
    <dgm:pt modelId="{8ED711D4-CAB4-444C-9B21-1F1585B2EE56}" type="sibTrans" cxnId="{AD978846-753A-49DF-B66C-0FD2F6A79A26}">
      <dgm:prSet/>
      <dgm:spPr/>
      <dgm:t>
        <a:bodyPr/>
        <a:lstStyle/>
        <a:p>
          <a:endParaRPr lang="zh-CN" altLang="en-US" sz="2800">
            <a:latin typeface="+mn-ea"/>
            <a:ea typeface="+mn-ea"/>
          </a:endParaRPr>
        </a:p>
      </dgm:t>
    </dgm:pt>
    <dgm:pt modelId="{E4B42A2F-0331-4DB6-A655-2B8F357A7653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1E8AC3"/>
              </a:solidFill>
              <a:latin typeface="+mn-ea"/>
              <a:ea typeface="+mn-ea"/>
            </a:rPr>
            <a:t>AI</a:t>
          </a:r>
          <a:r>
            <a:rPr lang="zh-CN" altLang="en-US" sz="2400" b="1" dirty="0">
              <a:solidFill>
                <a:srgbClr val="1E8AC3"/>
              </a:solidFill>
              <a:latin typeface="+mn-ea"/>
              <a:ea typeface="+mn-ea"/>
            </a:rPr>
            <a:t>化</a:t>
          </a:r>
        </a:p>
      </dgm:t>
    </dgm:pt>
    <dgm:pt modelId="{14953880-1639-4579-B613-BC5E77DBEA14}" type="parTrans" cxnId="{6EA00BF3-310E-48F4-A4C3-0E209CDD88CF}">
      <dgm:prSet/>
      <dgm:spPr/>
      <dgm:t>
        <a:bodyPr/>
        <a:lstStyle/>
        <a:p>
          <a:endParaRPr lang="zh-CN" altLang="en-US"/>
        </a:p>
      </dgm:t>
    </dgm:pt>
    <dgm:pt modelId="{AC67A9DE-B50A-48EB-A84B-CD42E458CA4D}" type="sibTrans" cxnId="{6EA00BF3-310E-48F4-A4C3-0E209CDD88CF}">
      <dgm:prSet/>
      <dgm:spPr/>
      <dgm:t>
        <a:bodyPr/>
        <a:lstStyle/>
        <a:p>
          <a:endParaRPr lang="zh-CN" altLang="en-US"/>
        </a:p>
      </dgm:t>
    </dgm:pt>
    <dgm:pt modelId="{5D29A584-9A58-4D39-BA0C-2527E68577F5}">
      <dgm:prSet phldrT="[文本]" custT="1"/>
      <dgm:spPr/>
      <dgm:t>
        <a:bodyPr/>
        <a:lstStyle/>
        <a:p>
          <a:r>
            <a:rPr lang="zh-CN" altLang="en-US" sz="2800" b="1" dirty="0">
              <a:solidFill>
                <a:srgbClr val="F03652"/>
              </a:solidFill>
              <a:latin typeface="+mn-ea"/>
              <a:ea typeface="+mn-ea"/>
            </a:rPr>
            <a:t>无人值守</a:t>
          </a:r>
          <a:endParaRPr lang="zh-CN" altLang="en-US" sz="2400" b="1" dirty="0">
            <a:solidFill>
              <a:srgbClr val="F03652"/>
            </a:solidFill>
            <a:latin typeface="+mn-ea"/>
            <a:ea typeface="+mn-ea"/>
          </a:endParaRPr>
        </a:p>
      </dgm:t>
    </dgm:pt>
    <dgm:pt modelId="{F4A74448-8120-4B13-BE64-6861EE969224}" type="parTrans" cxnId="{499E61B4-01D2-40A1-B7BA-DFB39CFC2213}">
      <dgm:prSet/>
      <dgm:spPr/>
      <dgm:t>
        <a:bodyPr/>
        <a:lstStyle/>
        <a:p>
          <a:endParaRPr lang="zh-CN" altLang="en-US"/>
        </a:p>
      </dgm:t>
    </dgm:pt>
    <dgm:pt modelId="{7B944DC8-66ED-4AA3-B3C4-C42B1F3C0687}" type="sibTrans" cxnId="{499E61B4-01D2-40A1-B7BA-DFB39CFC2213}">
      <dgm:prSet/>
      <dgm:spPr/>
      <dgm:t>
        <a:bodyPr/>
        <a:lstStyle/>
        <a:p>
          <a:endParaRPr lang="zh-CN" altLang="en-US"/>
        </a:p>
      </dgm:t>
    </dgm:pt>
    <dgm:pt modelId="{C8184DD3-B42C-4401-9614-8CD21F12CC5F}" type="pres">
      <dgm:prSet presAssocID="{1F06EE98-C479-4402-A9E1-5BA7D340198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08ECF96-4E61-49CC-A311-C50C6D862DEF}" type="pres">
      <dgm:prSet presAssocID="{F1F3F940-47C7-4E54-BE52-77213511D1B8}" presName="gear1" presStyleLbl="node1" presStyleIdx="0" presStyleCnt="3" custScaleX="121139">
        <dgm:presLayoutVars>
          <dgm:chMax val="1"/>
          <dgm:bulletEnabled val="1"/>
        </dgm:presLayoutVars>
      </dgm:prSet>
      <dgm:spPr/>
    </dgm:pt>
    <dgm:pt modelId="{D53AEC83-0CF7-48A0-98CA-45B54F4D051D}" type="pres">
      <dgm:prSet presAssocID="{F1F3F940-47C7-4E54-BE52-77213511D1B8}" presName="gear1srcNode" presStyleLbl="node1" presStyleIdx="0" presStyleCnt="3"/>
      <dgm:spPr/>
    </dgm:pt>
    <dgm:pt modelId="{E3EFB176-FF1F-4FF1-BC74-1A279CFFED6F}" type="pres">
      <dgm:prSet presAssocID="{F1F3F940-47C7-4E54-BE52-77213511D1B8}" presName="gear1dstNode" presStyleLbl="node1" presStyleIdx="0" presStyleCnt="3"/>
      <dgm:spPr/>
    </dgm:pt>
    <dgm:pt modelId="{7E89AAE8-BF4B-48A4-90F4-11033CB4D6B8}" type="pres">
      <dgm:prSet presAssocID="{E4B42A2F-0331-4DB6-A655-2B8F357A7653}" presName="gear2" presStyleLbl="node1" presStyleIdx="1" presStyleCnt="3">
        <dgm:presLayoutVars>
          <dgm:chMax val="1"/>
          <dgm:bulletEnabled val="1"/>
        </dgm:presLayoutVars>
      </dgm:prSet>
      <dgm:spPr/>
    </dgm:pt>
    <dgm:pt modelId="{773D8A2D-5DF6-45C1-B3F8-87BA90E25446}" type="pres">
      <dgm:prSet presAssocID="{E4B42A2F-0331-4DB6-A655-2B8F357A7653}" presName="gear2srcNode" presStyleLbl="node1" presStyleIdx="1" presStyleCnt="3"/>
      <dgm:spPr/>
    </dgm:pt>
    <dgm:pt modelId="{0715B312-FE7A-4765-920E-09AA07F722AE}" type="pres">
      <dgm:prSet presAssocID="{E4B42A2F-0331-4DB6-A655-2B8F357A7653}" presName="gear2dstNode" presStyleLbl="node1" presStyleIdx="1" presStyleCnt="3"/>
      <dgm:spPr/>
    </dgm:pt>
    <dgm:pt modelId="{922DF57B-49DA-4A8B-9F01-CE735B3F93C6}" type="pres">
      <dgm:prSet presAssocID="{5D29A584-9A58-4D39-BA0C-2527E68577F5}" presName="gear3" presStyleLbl="node1" presStyleIdx="2" presStyleCnt="3"/>
      <dgm:spPr/>
    </dgm:pt>
    <dgm:pt modelId="{A84B3186-404E-4639-91EE-2E4D8CBD7F56}" type="pres">
      <dgm:prSet presAssocID="{5D29A584-9A58-4D39-BA0C-2527E68577F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A5617070-360A-407E-BDFB-11ABF1B463A4}" type="pres">
      <dgm:prSet presAssocID="{5D29A584-9A58-4D39-BA0C-2527E68577F5}" presName="gear3srcNode" presStyleLbl="node1" presStyleIdx="2" presStyleCnt="3"/>
      <dgm:spPr/>
    </dgm:pt>
    <dgm:pt modelId="{766BA89D-5FF5-412F-9BF5-B01DC0ED1B4D}" type="pres">
      <dgm:prSet presAssocID="{5D29A584-9A58-4D39-BA0C-2527E68577F5}" presName="gear3dstNode" presStyleLbl="node1" presStyleIdx="2" presStyleCnt="3"/>
      <dgm:spPr/>
    </dgm:pt>
    <dgm:pt modelId="{45C62A24-B32D-46E9-AF41-5654956F12C6}" type="pres">
      <dgm:prSet presAssocID="{8ED711D4-CAB4-444C-9B21-1F1585B2EE56}" presName="connector1" presStyleLbl="sibTrans2D1" presStyleIdx="0" presStyleCnt="3"/>
      <dgm:spPr/>
    </dgm:pt>
    <dgm:pt modelId="{4F150391-20D6-4589-8BFA-A5AF6407D50D}" type="pres">
      <dgm:prSet presAssocID="{AC67A9DE-B50A-48EB-A84B-CD42E458CA4D}" presName="connector2" presStyleLbl="sibTrans2D1" presStyleIdx="1" presStyleCnt="3"/>
      <dgm:spPr/>
    </dgm:pt>
    <dgm:pt modelId="{F1644780-6398-4D1A-8CA0-3DBB32223828}" type="pres">
      <dgm:prSet presAssocID="{7B944DC8-66ED-4AA3-B3C4-C42B1F3C0687}" presName="connector3" presStyleLbl="sibTrans2D1" presStyleIdx="2" presStyleCnt="3"/>
      <dgm:spPr/>
    </dgm:pt>
  </dgm:ptLst>
  <dgm:cxnLst>
    <dgm:cxn modelId="{66B17A06-CD58-4289-8D25-FDD1A5E1A975}" type="presOf" srcId="{8ED711D4-CAB4-444C-9B21-1F1585B2EE56}" destId="{45C62A24-B32D-46E9-AF41-5654956F12C6}" srcOrd="0" destOrd="0" presId="urn:microsoft.com/office/officeart/2005/8/layout/gear1"/>
    <dgm:cxn modelId="{D3C88B06-2291-498F-9194-556DDC80DF2D}" type="presOf" srcId="{F1F3F940-47C7-4E54-BE52-77213511D1B8}" destId="{E3EFB176-FF1F-4FF1-BC74-1A279CFFED6F}" srcOrd="2" destOrd="0" presId="urn:microsoft.com/office/officeart/2005/8/layout/gear1"/>
    <dgm:cxn modelId="{6CD5CB10-581A-457F-AF6E-6F68852B37F1}" type="presOf" srcId="{F1F3F940-47C7-4E54-BE52-77213511D1B8}" destId="{D53AEC83-0CF7-48A0-98CA-45B54F4D051D}" srcOrd="1" destOrd="0" presId="urn:microsoft.com/office/officeart/2005/8/layout/gear1"/>
    <dgm:cxn modelId="{BB0EA62C-3476-4B2B-A563-EF2BD0FE03D4}" type="presOf" srcId="{5D29A584-9A58-4D39-BA0C-2527E68577F5}" destId="{922DF57B-49DA-4A8B-9F01-CE735B3F93C6}" srcOrd="0" destOrd="0" presId="urn:microsoft.com/office/officeart/2005/8/layout/gear1"/>
    <dgm:cxn modelId="{AD978846-753A-49DF-B66C-0FD2F6A79A26}" srcId="{1F06EE98-C479-4402-A9E1-5BA7D340198C}" destId="{F1F3F940-47C7-4E54-BE52-77213511D1B8}" srcOrd="0" destOrd="0" parTransId="{DCBEB21A-73A7-4A1B-A4C3-7C4844D748F3}" sibTransId="{8ED711D4-CAB4-444C-9B21-1F1585B2EE56}"/>
    <dgm:cxn modelId="{6BB43248-D0EE-4D93-ABD8-7E3BEDBD70AB}" type="presOf" srcId="{5D29A584-9A58-4D39-BA0C-2527E68577F5}" destId="{766BA89D-5FF5-412F-9BF5-B01DC0ED1B4D}" srcOrd="3" destOrd="0" presId="urn:microsoft.com/office/officeart/2005/8/layout/gear1"/>
    <dgm:cxn modelId="{7ECC1E54-E0F3-4314-97D2-09A27AC6FFB3}" type="presOf" srcId="{E4B42A2F-0331-4DB6-A655-2B8F357A7653}" destId="{773D8A2D-5DF6-45C1-B3F8-87BA90E25446}" srcOrd="1" destOrd="0" presId="urn:microsoft.com/office/officeart/2005/8/layout/gear1"/>
    <dgm:cxn modelId="{3BEB3154-2C64-4B10-A03D-A5D919638AB6}" type="presOf" srcId="{AC67A9DE-B50A-48EB-A84B-CD42E458CA4D}" destId="{4F150391-20D6-4589-8BFA-A5AF6407D50D}" srcOrd="0" destOrd="0" presId="urn:microsoft.com/office/officeart/2005/8/layout/gear1"/>
    <dgm:cxn modelId="{A67A5676-E4C6-4E09-95B9-C8B4465ED26F}" type="presOf" srcId="{7B944DC8-66ED-4AA3-B3C4-C42B1F3C0687}" destId="{F1644780-6398-4D1A-8CA0-3DBB32223828}" srcOrd="0" destOrd="0" presId="urn:microsoft.com/office/officeart/2005/8/layout/gear1"/>
    <dgm:cxn modelId="{3BAB8B79-AE1E-4FE5-A9C2-2DDEAA46E16B}" type="presOf" srcId="{E4B42A2F-0331-4DB6-A655-2B8F357A7653}" destId="{0715B312-FE7A-4765-920E-09AA07F722AE}" srcOrd="2" destOrd="0" presId="urn:microsoft.com/office/officeart/2005/8/layout/gear1"/>
    <dgm:cxn modelId="{3B59F596-E835-414C-A18D-066F6236AC5C}" type="presOf" srcId="{5D29A584-9A58-4D39-BA0C-2527E68577F5}" destId="{A5617070-360A-407E-BDFB-11ABF1B463A4}" srcOrd="2" destOrd="0" presId="urn:microsoft.com/office/officeart/2005/8/layout/gear1"/>
    <dgm:cxn modelId="{499E61B4-01D2-40A1-B7BA-DFB39CFC2213}" srcId="{1F06EE98-C479-4402-A9E1-5BA7D340198C}" destId="{5D29A584-9A58-4D39-BA0C-2527E68577F5}" srcOrd="2" destOrd="0" parTransId="{F4A74448-8120-4B13-BE64-6861EE969224}" sibTransId="{7B944DC8-66ED-4AA3-B3C4-C42B1F3C0687}"/>
    <dgm:cxn modelId="{10364EBB-A0D4-412E-A7D1-96F11F46B5ED}" type="presOf" srcId="{5D29A584-9A58-4D39-BA0C-2527E68577F5}" destId="{A84B3186-404E-4639-91EE-2E4D8CBD7F56}" srcOrd="1" destOrd="0" presId="urn:microsoft.com/office/officeart/2005/8/layout/gear1"/>
    <dgm:cxn modelId="{BF6D23CA-7231-4B2E-AB0B-ADC214EEA801}" type="presOf" srcId="{F1F3F940-47C7-4E54-BE52-77213511D1B8}" destId="{008ECF96-4E61-49CC-A311-C50C6D862DEF}" srcOrd="0" destOrd="0" presId="urn:microsoft.com/office/officeart/2005/8/layout/gear1"/>
    <dgm:cxn modelId="{C9860BE5-1747-47F5-B68D-72CACBED21AC}" type="presOf" srcId="{1F06EE98-C479-4402-A9E1-5BA7D340198C}" destId="{C8184DD3-B42C-4401-9614-8CD21F12CC5F}" srcOrd="0" destOrd="0" presId="urn:microsoft.com/office/officeart/2005/8/layout/gear1"/>
    <dgm:cxn modelId="{31A996E7-4A8B-48B8-A0CA-DAC81F742FEF}" type="presOf" srcId="{E4B42A2F-0331-4DB6-A655-2B8F357A7653}" destId="{7E89AAE8-BF4B-48A4-90F4-11033CB4D6B8}" srcOrd="0" destOrd="0" presId="urn:microsoft.com/office/officeart/2005/8/layout/gear1"/>
    <dgm:cxn modelId="{6EA00BF3-310E-48F4-A4C3-0E209CDD88CF}" srcId="{1F06EE98-C479-4402-A9E1-5BA7D340198C}" destId="{E4B42A2F-0331-4DB6-A655-2B8F357A7653}" srcOrd="1" destOrd="0" parTransId="{14953880-1639-4579-B613-BC5E77DBEA14}" sibTransId="{AC67A9DE-B50A-48EB-A84B-CD42E458CA4D}"/>
    <dgm:cxn modelId="{92D319B6-0CCD-45D9-8E4C-1108D57D530B}" type="presParOf" srcId="{C8184DD3-B42C-4401-9614-8CD21F12CC5F}" destId="{008ECF96-4E61-49CC-A311-C50C6D862DEF}" srcOrd="0" destOrd="0" presId="urn:microsoft.com/office/officeart/2005/8/layout/gear1"/>
    <dgm:cxn modelId="{5D8D29C2-9823-4B26-BDC1-3DB3697F9965}" type="presParOf" srcId="{C8184DD3-B42C-4401-9614-8CD21F12CC5F}" destId="{D53AEC83-0CF7-48A0-98CA-45B54F4D051D}" srcOrd="1" destOrd="0" presId="urn:microsoft.com/office/officeart/2005/8/layout/gear1"/>
    <dgm:cxn modelId="{99628060-CBC0-494A-8D5D-3211695C1A91}" type="presParOf" srcId="{C8184DD3-B42C-4401-9614-8CD21F12CC5F}" destId="{E3EFB176-FF1F-4FF1-BC74-1A279CFFED6F}" srcOrd="2" destOrd="0" presId="urn:microsoft.com/office/officeart/2005/8/layout/gear1"/>
    <dgm:cxn modelId="{3D66A956-6285-4AFB-9ECB-F11AEF807BDC}" type="presParOf" srcId="{C8184DD3-B42C-4401-9614-8CD21F12CC5F}" destId="{7E89AAE8-BF4B-48A4-90F4-11033CB4D6B8}" srcOrd="3" destOrd="0" presId="urn:microsoft.com/office/officeart/2005/8/layout/gear1"/>
    <dgm:cxn modelId="{634A8B64-448C-4FA3-9A5F-52F6F91D8CDD}" type="presParOf" srcId="{C8184DD3-B42C-4401-9614-8CD21F12CC5F}" destId="{773D8A2D-5DF6-45C1-B3F8-87BA90E25446}" srcOrd="4" destOrd="0" presId="urn:microsoft.com/office/officeart/2005/8/layout/gear1"/>
    <dgm:cxn modelId="{26B4BD71-C826-4B9F-8631-A075DD821DDB}" type="presParOf" srcId="{C8184DD3-B42C-4401-9614-8CD21F12CC5F}" destId="{0715B312-FE7A-4765-920E-09AA07F722AE}" srcOrd="5" destOrd="0" presId="urn:microsoft.com/office/officeart/2005/8/layout/gear1"/>
    <dgm:cxn modelId="{F2E7F9C8-6310-4358-BB8F-C8F00F12EECC}" type="presParOf" srcId="{C8184DD3-B42C-4401-9614-8CD21F12CC5F}" destId="{922DF57B-49DA-4A8B-9F01-CE735B3F93C6}" srcOrd="6" destOrd="0" presId="urn:microsoft.com/office/officeart/2005/8/layout/gear1"/>
    <dgm:cxn modelId="{A30B317A-2D2E-4228-8269-0C871D4BD9A2}" type="presParOf" srcId="{C8184DD3-B42C-4401-9614-8CD21F12CC5F}" destId="{A84B3186-404E-4639-91EE-2E4D8CBD7F56}" srcOrd="7" destOrd="0" presId="urn:microsoft.com/office/officeart/2005/8/layout/gear1"/>
    <dgm:cxn modelId="{4DCC6DBA-6C77-4863-ACF7-CEEC660144B3}" type="presParOf" srcId="{C8184DD3-B42C-4401-9614-8CD21F12CC5F}" destId="{A5617070-360A-407E-BDFB-11ABF1B463A4}" srcOrd="8" destOrd="0" presId="urn:microsoft.com/office/officeart/2005/8/layout/gear1"/>
    <dgm:cxn modelId="{2FF94D75-4BCC-4ED0-A08C-2AE7092F9E44}" type="presParOf" srcId="{C8184DD3-B42C-4401-9614-8CD21F12CC5F}" destId="{766BA89D-5FF5-412F-9BF5-B01DC0ED1B4D}" srcOrd="9" destOrd="0" presId="urn:microsoft.com/office/officeart/2005/8/layout/gear1"/>
    <dgm:cxn modelId="{CF752C34-BCFB-4237-84B7-F30C89C7BD8D}" type="presParOf" srcId="{C8184DD3-B42C-4401-9614-8CD21F12CC5F}" destId="{45C62A24-B32D-46E9-AF41-5654956F12C6}" srcOrd="10" destOrd="0" presId="urn:microsoft.com/office/officeart/2005/8/layout/gear1"/>
    <dgm:cxn modelId="{CD7C45F5-7EB2-490B-959F-F2DCF3DEA795}" type="presParOf" srcId="{C8184DD3-B42C-4401-9614-8CD21F12CC5F}" destId="{4F150391-20D6-4589-8BFA-A5AF6407D50D}" srcOrd="11" destOrd="0" presId="urn:microsoft.com/office/officeart/2005/8/layout/gear1"/>
    <dgm:cxn modelId="{89F687CB-C8A1-45A6-8475-79D179ABDC45}" type="presParOf" srcId="{C8184DD3-B42C-4401-9614-8CD21F12CC5F}" destId="{F1644780-6398-4D1A-8CA0-3DBB3222382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66772-AD7A-4A5B-8A16-073FC268B4A1}">
      <dsp:nvSpPr>
        <dsp:cNvPr id="0" name=""/>
        <dsp:cNvSpPr/>
      </dsp:nvSpPr>
      <dsp:spPr>
        <a:xfrm>
          <a:off x="4529116" y="2757353"/>
          <a:ext cx="4363363" cy="1607162"/>
        </a:xfrm>
        <a:prstGeom prst="roundRect">
          <a:avLst>
            <a:gd name="adj" fmla="val 10000"/>
          </a:avLst>
        </a:prstGeom>
        <a:solidFill>
          <a:srgbClr val="4BACC6">
            <a:hueOff val="-6622584"/>
            <a:satOff val="26541"/>
            <a:lumOff val="5752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支持业务十倍、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百倍平滑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增长</a:t>
          </a:r>
          <a:endParaRPr lang="zh-CN" altLang="en-US" sz="1400" b="1" kern="1200" dirty="0">
            <a:solidFill>
              <a:srgbClr val="FF0000"/>
            </a:solidFill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实现</a:t>
          </a:r>
          <a:r>
            <a:rPr lang="zh-CN" altLang="en-US" sz="1400" b="1" kern="1200" dirty="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私有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云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、</a:t>
          </a:r>
          <a:r>
            <a:rPr lang="zh-CN" altLang="en-US" sz="1400" b="1" kern="120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公有云</a:t>
          </a:r>
          <a:r>
            <a:rPr lang="zh-CN" altLang="en-US" sz="1400" kern="120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统一</a:t>
          </a: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管理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紧跟业界</a:t>
          </a:r>
          <a:r>
            <a:rPr lang="zh-CN" altLang="en-US" sz="1400" b="1" kern="1200" dirty="0">
              <a:solidFill>
                <a:srgbClr val="FF0000"/>
              </a:solidFill>
              <a:latin typeface="Verdana"/>
              <a:ea typeface="微软雅黑" panose="020B0503020204020204" pitchFamily="34" charset="-122"/>
              <a:cs typeface="+mn-cs"/>
            </a:rPr>
            <a:t>最先进</a:t>
          </a:r>
          <a:r>
            <a:rPr lang="zh-CN" altLang="en-US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理念与技术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400" kern="1200" dirty="0">
              <a:solidFill>
                <a:schemeClr val="bg1"/>
              </a:solidFill>
              <a:latin typeface="Verdana"/>
              <a:ea typeface="微软雅黑" panose="020B0503020204020204" pitchFamily="34" charset="-122"/>
              <a:cs typeface="+mn-cs"/>
            </a:rPr>
            <a:t>……</a:t>
          </a: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</dsp:txBody>
      <dsp:txXfrm>
        <a:off x="5873429" y="3194448"/>
        <a:ext cx="2983746" cy="1134763"/>
      </dsp:txXfrm>
    </dsp:sp>
    <dsp:sp modelId="{24144FE9-5CB5-42A5-9B7C-4F8CCD0E4337}">
      <dsp:nvSpPr>
        <dsp:cNvPr id="0" name=""/>
        <dsp:cNvSpPr/>
      </dsp:nvSpPr>
      <dsp:spPr>
        <a:xfrm>
          <a:off x="0" y="2774093"/>
          <a:ext cx="4234215" cy="1573682"/>
        </a:xfrm>
        <a:prstGeom prst="roundRect">
          <a:avLst>
            <a:gd name="adj" fmla="val 10000"/>
          </a:avLst>
        </a:prstGeom>
        <a:solidFill>
          <a:srgbClr val="4BACC6">
            <a:hueOff val="-9933876"/>
            <a:satOff val="39811"/>
            <a:lumOff val="8628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>
              <a:solidFill>
                <a:schemeClr val="bg1"/>
              </a:solidFill>
              <a:latin typeface="+mn-ea"/>
              <a:ea typeface="+mn-ea"/>
              <a:cs typeface="+mn-cs"/>
            </a:rPr>
            <a:t>充分</a:t>
          </a:r>
          <a:r>
            <a:rPr lang="zh-CN" altLang="en-US" sz="1400" b="1" kern="1200">
              <a:solidFill>
                <a:srgbClr val="FF0000"/>
              </a:solidFill>
              <a:latin typeface="+mn-ea"/>
              <a:ea typeface="+mn-ea"/>
              <a:cs typeface="+mn-cs"/>
            </a:rPr>
            <a:t>资源</a:t>
          </a:r>
          <a:r>
            <a:rPr lang="zh-CN" altLang="en-US" sz="1400" kern="1200">
              <a:solidFill>
                <a:schemeClr val="bg1"/>
              </a:solidFill>
              <a:latin typeface="+mn-ea"/>
              <a:ea typeface="+mn-ea"/>
              <a:cs typeface="+mn-cs"/>
            </a:rPr>
            <a:t>管理</a:t>
          </a:r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、利用现有</a:t>
          </a:r>
          <a:endParaRPr lang="zh-CN" altLang="en-US" sz="1400" b="1" kern="1200" dirty="0">
            <a:solidFill>
              <a:srgbClr val="FF0000"/>
            </a:solidFill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降低各个环节运行、变更</a:t>
          </a:r>
          <a:r>
            <a:rPr lang="zh-CN" altLang="en-US" sz="14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风险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提高各个环节</a:t>
          </a:r>
          <a:r>
            <a:rPr lang="zh-CN" altLang="en-US" sz="14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效率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>
              <a:solidFill>
                <a:schemeClr val="bg1"/>
              </a:solidFill>
              <a:latin typeface="+mn-ea"/>
              <a:ea typeface="+mn-ea"/>
              <a:cs typeface="+mn-cs"/>
            </a:rPr>
            <a:t>…...</a:t>
          </a:r>
          <a:endParaRPr lang="zh-CN" altLang="en-US" sz="1400" kern="1200" dirty="0">
            <a:solidFill>
              <a:schemeClr val="bg1"/>
            </a:solidFill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sp:txBody>
      <dsp:txXfrm>
        <a:off x="34569" y="3202083"/>
        <a:ext cx="2894812" cy="1111123"/>
      </dsp:txXfrm>
    </dsp:sp>
    <dsp:sp modelId="{8B903AF8-4360-485E-B35F-633BCAA0A065}">
      <dsp:nvSpPr>
        <dsp:cNvPr id="0" name=""/>
        <dsp:cNvSpPr/>
      </dsp:nvSpPr>
      <dsp:spPr>
        <a:xfrm>
          <a:off x="4411412" y="-116043"/>
          <a:ext cx="4481067" cy="1583932"/>
        </a:xfrm>
        <a:prstGeom prst="roundRect">
          <a:avLst>
            <a:gd name="adj" fmla="val 10000"/>
          </a:avLst>
        </a:prstGeom>
        <a:solidFill>
          <a:srgbClr val="4BACC6">
            <a:hueOff val="-3311292"/>
            <a:satOff val="13270"/>
            <a:lumOff val="2876"/>
            <a:alphaOff val="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一切数据与通信都是</a:t>
          </a:r>
          <a:r>
            <a:rPr lang="zh-CN" altLang="en-US" sz="1400" b="1" kern="1200" dirty="0">
              <a:solidFill>
                <a:srgbClr val="FF0000"/>
              </a:solidFill>
            </a:rPr>
            <a:t>加密</a:t>
          </a:r>
          <a:r>
            <a:rPr lang="zh-CN" altLang="en-US" sz="1400" kern="1200" dirty="0"/>
            <a:t>的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一切操作都有</a:t>
          </a:r>
          <a:r>
            <a:rPr lang="zh-CN" altLang="en-US" sz="1400" b="1" kern="1200" dirty="0">
              <a:solidFill>
                <a:srgbClr val="FF0000"/>
              </a:solidFill>
            </a:rPr>
            <a:t>记录</a:t>
          </a:r>
          <a:r>
            <a:rPr lang="zh-CN" altLang="en-US" sz="1400" kern="1200"/>
            <a:t>、须</a:t>
          </a:r>
          <a:r>
            <a:rPr lang="zh-CN" altLang="en-US" sz="1400" b="1" kern="1200">
              <a:solidFill>
                <a:srgbClr val="FF0000"/>
              </a:solidFill>
            </a:rPr>
            <a:t>授权</a:t>
          </a:r>
          <a:endParaRPr lang="zh-CN" altLang="en-US" sz="1400" b="1" kern="1200" dirty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内部自动</a:t>
          </a:r>
          <a:r>
            <a:rPr lang="zh-CN" altLang="en-US" sz="1400" b="1" kern="1200" dirty="0">
              <a:solidFill>
                <a:srgbClr val="FF0000"/>
              </a:solidFill>
            </a:rPr>
            <a:t>审核</a:t>
          </a:r>
          <a:r>
            <a:rPr lang="zh-CN" altLang="en-US" sz="1400" kern="1200" dirty="0"/>
            <a:t>、</a:t>
          </a:r>
          <a:r>
            <a:rPr lang="zh-CN" altLang="en-US" sz="1400" b="1" kern="1200" dirty="0">
              <a:solidFill>
                <a:srgbClr val="FF0000"/>
              </a:solidFill>
            </a:rPr>
            <a:t>校验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……</a:t>
          </a:r>
          <a:endParaRPr lang="zh-CN" altLang="en-US" sz="1400" kern="1200" dirty="0"/>
        </a:p>
      </dsp:txBody>
      <dsp:txXfrm>
        <a:off x="5790526" y="-81249"/>
        <a:ext cx="3067159" cy="1118361"/>
      </dsp:txXfrm>
    </dsp:sp>
    <dsp:sp modelId="{E7CF0F78-7671-4345-B38A-1DB941D4ABFA}">
      <dsp:nvSpPr>
        <dsp:cNvPr id="0" name=""/>
        <dsp:cNvSpPr/>
      </dsp:nvSpPr>
      <dsp:spPr>
        <a:xfrm>
          <a:off x="0" y="-93221"/>
          <a:ext cx="4217385" cy="1538288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一切</a:t>
          </a:r>
          <a:r>
            <a:rPr lang="zh-CN" altLang="en-US" sz="1400" b="1" kern="1200" dirty="0">
              <a:solidFill>
                <a:srgbClr val="FF0000"/>
              </a:solidFill>
            </a:rPr>
            <a:t>标准化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一切</a:t>
          </a:r>
          <a:r>
            <a:rPr lang="zh-CN" altLang="en-US" sz="1400" b="1" kern="1200" dirty="0">
              <a:solidFill>
                <a:srgbClr val="FF0000"/>
              </a:solidFill>
            </a:rPr>
            <a:t>数据</a:t>
          </a:r>
          <a:r>
            <a:rPr lang="zh-CN" altLang="en-US" sz="1400" b="1" kern="1200">
              <a:solidFill>
                <a:srgbClr val="FF0000"/>
              </a:solidFill>
            </a:rPr>
            <a:t>化</a:t>
          </a:r>
          <a:r>
            <a:rPr lang="zh-CN" altLang="en-US" sz="1400" kern="1200"/>
            <a:t>、</a:t>
          </a:r>
          <a:r>
            <a:rPr lang="zh-CN" altLang="en-US" sz="1400" b="1" kern="1200">
              <a:solidFill>
                <a:srgbClr val="FF0000"/>
              </a:solidFill>
            </a:rPr>
            <a:t>自动化</a:t>
          </a:r>
          <a:endParaRPr lang="zh-CN" altLang="en-US" sz="1400" b="1" kern="1200" dirty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降低对</a:t>
          </a:r>
          <a:r>
            <a:rPr lang="zh-CN" altLang="en-US" sz="1400" b="1" kern="1200" dirty="0">
              <a:solidFill>
                <a:srgbClr val="FF0000"/>
              </a:solidFill>
            </a:rPr>
            <a:t>人</a:t>
          </a:r>
          <a:r>
            <a:rPr lang="zh-CN" altLang="en-US" sz="1400" kern="1200" dirty="0"/>
            <a:t>的要求与依赖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……</a:t>
          </a:r>
          <a:endParaRPr lang="zh-CN" altLang="en-US" sz="1400" kern="1200" dirty="0"/>
        </a:p>
      </dsp:txBody>
      <dsp:txXfrm>
        <a:off x="33791" y="-59430"/>
        <a:ext cx="2884587" cy="1086134"/>
      </dsp:txXfrm>
    </dsp:sp>
    <dsp:sp modelId="{60FE8747-0B7E-4A1A-A6E6-3FDC25DC6FAF}">
      <dsp:nvSpPr>
        <dsp:cNvPr id="0" name=""/>
        <dsp:cNvSpPr/>
      </dsp:nvSpPr>
      <dsp:spPr>
        <a:xfrm>
          <a:off x="2566739" y="244900"/>
          <a:ext cx="1837073" cy="1837073"/>
        </a:xfrm>
        <a:prstGeom prst="pieWedge">
          <a:avLst/>
        </a:prstGeom>
        <a:solidFill>
          <a:srgbClr val="00B0F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效率</a:t>
          </a:r>
        </a:p>
      </dsp:txBody>
      <dsp:txXfrm>
        <a:off x="3104805" y="782966"/>
        <a:ext cx="1299007" cy="1299007"/>
      </dsp:txXfrm>
    </dsp:sp>
    <dsp:sp modelId="{39800F27-62E9-49C1-96B0-CC87D4C12600}">
      <dsp:nvSpPr>
        <dsp:cNvPr id="0" name=""/>
        <dsp:cNvSpPr/>
      </dsp:nvSpPr>
      <dsp:spPr>
        <a:xfrm rot="5400000">
          <a:off x="4488666" y="244735"/>
          <a:ext cx="1837073" cy="1837073"/>
        </a:xfrm>
        <a:prstGeom prst="pieWedg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安全</a:t>
          </a:r>
        </a:p>
      </dsp:txBody>
      <dsp:txXfrm rot="-5400000">
        <a:off x="4488666" y="782801"/>
        <a:ext cx="1299007" cy="1299007"/>
      </dsp:txXfrm>
    </dsp:sp>
    <dsp:sp modelId="{41A4C149-87F7-460A-847D-E1BCC809E9E3}">
      <dsp:nvSpPr>
        <dsp:cNvPr id="0" name=""/>
        <dsp:cNvSpPr/>
      </dsp:nvSpPr>
      <dsp:spPr>
        <a:xfrm rot="10800000">
          <a:off x="4488666" y="2166662"/>
          <a:ext cx="1837073" cy="1837073"/>
        </a:xfrm>
        <a:prstGeom prst="pieWedg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发展</a:t>
          </a:r>
        </a:p>
      </dsp:txBody>
      <dsp:txXfrm rot="10800000">
        <a:off x="4488666" y="2166662"/>
        <a:ext cx="1299007" cy="1299007"/>
      </dsp:txXfrm>
    </dsp:sp>
    <dsp:sp modelId="{6774564D-17E5-44C1-BF08-E7349BDABDD5}">
      <dsp:nvSpPr>
        <dsp:cNvPr id="0" name=""/>
        <dsp:cNvSpPr/>
      </dsp:nvSpPr>
      <dsp:spPr>
        <a:xfrm rot="16200000">
          <a:off x="2566739" y="2166662"/>
          <a:ext cx="1837073" cy="1837073"/>
        </a:xfrm>
        <a:prstGeom prst="pieWedg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成本</a:t>
          </a:r>
        </a:p>
      </dsp:txBody>
      <dsp:txXfrm rot="5400000">
        <a:off x="3104805" y="2166662"/>
        <a:ext cx="1299007" cy="1299007"/>
      </dsp:txXfrm>
    </dsp:sp>
    <dsp:sp modelId="{2BB3C239-1B22-4213-BABD-36620C138247}">
      <dsp:nvSpPr>
        <dsp:cNvPr id="0" name=""/>
        <dsp:cNvSpPr/>
      </dsp:nvSpPr>
      <dsp:spPr>
        <a:xfrm>
          <a:off x="4129100" y="1742396"/>
          <a:ext cx="634278" cy="551546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85E2F-8FD9-4307-9F73-55335BDD7115}">
      <dsp:nvSpPr>
        <dsp:cNvPr id="0" name=""/>
        <dsp:cNvSpPr/>
      </dsp:nvSpPr>
      <dsp:spPr>
        <a:xfrm rot="10800000">
          <a:off x="4129100" y="1954529"/>
          <a:ext cx="634278" cy="551546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66772-AD7A-4A5B-8A16-073FC268B4A1}">
      <dsp:nvSpPr>
        <dsp:cNvPr id="0" name=""/>
        <dsp:cNvSpPr/>
      </dsp:nvSpPr>
      <dsp:spPr>
        <a:xfrm>
          <a:off x="4529116" y="2757353"/>
          <a:ext cx="4363363" cy="1607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产品管理能力不再是发展瓶颈。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公司更多资源聚焦于业务自身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400" kern="1200">
              <a:latin typeface="Verdana"/>
              <a:ea typeface="微软雅黑" panose="020B0503020204020204" pitchFamily="34" charset="-122"/>
              <a:cs typeface="+mn-cs"/>
            </a:rPr>
            <a:t>分享基础技术变革带来的红利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400" kern="1200">
              <a:latin typeface="Verdana"/>
              <a:ea typeface="微软雅黑" panose="020B0503020204020204" pitchFamily="34" charset="-122"/>
              <a:cs typeface="+mn-cs"/>
            </a:rPr>
            <a:t>……</a:t>
          </a:r>
          <a:endParaRPr lang="zh-CN" altLang="en-US" sz="1400" kern="1200" dirty="0">
            <a:latin typeface="Verdana"/>
            <a:ea typeface="微软雅黑" panose="020B0503020204020204" pitchFamily="34" charset="-122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400" kern="1200" dirty="0">
            <a:solidFill>
              <a:schemeClr val="bg1"/>
            </a:solidFill>
            <a:latin typeface="Verdana"/>
            <a:ea typeface="微软雅黑" panose="020B0503020204020204" pitchFamily="34" charset="-122"/>
            <a:cs typeface="+mn-cs"/>
          </a:endParaRPr>
        </a:p>
      </dsp:txBody>
      <dsp:txXfrm>
        <a:off x="5873429" y="3194448"/>
        <a:ext cx="2983746" cy="1134763"/>
      </dsp:txXfrm>
    </dsp:sp>
    <dsp:sp modelId="{24144FE9-5CB5-42A5-9B7C-4F8CCD0E4337}">
      <dsp:nvSpPr>
        <dsp:cNvPr id="0" name=""/>
        <dsp:cNvSpPr/>
      </dsp:nvSpPr>
      <dsp:spPr>
        <a:xfrm>
          <a:off x="0" y="2774093"/>
          <a:ext cx="4234215" cy="15736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>
              <a:latin typeface="+mn-ea"/>
              <a:ea typeface="+mn-ea"/>
              <a:cs typeface="+mn-cs"/>
            </a:rPr>
            <a:t>充分利用已有投资，避免浪费</a:t>
          </a:r>
          <a:endParaRPr lang="zh-CN" altLang="en-US" sz="1400" kern="1200" dirty="0"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>
              <a:latin typeface="+mn-ea"/>
              <a:ea typeface="+mn-ea"/>
              <a:cs typeface="+mn-cs"/>
            </a:rPr>
            <a:t>随时选择适合自己的公有云</a:t>
          </a:r>
          <a:endParaRPr lang="zh-CN" altLang="en-US" sz="1400" kern="1200" dirty="0"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>
              <a:latin typeface="+mn-ea"/>
              <a:ea typeface="+mn-ea"/>
              <a:cs typeface="+mn-cs"/>
            </a:rPr>
            <a:t>管理层可直接透视到产品内部</a:t>
          </a:r>
          <a:endParaRPr lang="zh-CN" altLang="en-US" sz="1400" kern="1200" dirty="0"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>
              <a:latin typeface="+mn-ea"/>
              <a:ea typeface="+mn-ea"/>
              <a:cs typeface="+mn-cs"/>
            </a:rPr>
            <a:t>…...</a:t>
          </a:r>
          <a:endParaRPr lang="zh-CN" altLang="en-US" sz="1400" kern="1200" dirty="0">
            <a:latin typeface="+mn-ea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sp:txBody>
      <dsp:txXfrm>
        <a:off x="34569" y="3202083"/>
        <a:ext cx="2894812" cy="1111123"/>
      </dsp:txXfrm>
    </dsp:sp>
    <dsp:sp modelId="{8B903AF8-4360-485E-B35F-633BCAA0A065}">
      <dsp:nvSpPr>
        <dsp:cNvPr id="0" name=""/>
        <dsp:cNvSpPr/>
      </dsp:nvSpPr>
      <dsp:spPr>
        <a:xfrm>
          <a:off x="4411412" y="-116043"/>
          <a:ext cx="4481067" cy="15839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防止泄密风险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防止误操作带来的风险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防止人员流动带来的风险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……</a:t>
          </a:r>
          <a:endParaRPr lang="zh-CN" altLang="en-US" sz="1400" kern="1200" dirty="0"/>
        </a:p>
      </dsp:txBody>
      <dsp:txXfrm>
        <a:off x="5790526" y="-81249"/>
        <a:ext cx="3067159" cy="1118361"/>
      </dsp:txXfrm>
    </dsp:sp>
    <dsp:sp modelId="{E7CF0F78-7671-4345-B38A-1DB941D4ABFA}">
      <dsp:nvSpPr>
        <dsp:cNvPr id="0" name=""/>
        <dsp:cNvSpPr/>
      </dsp:nvSpPr>
      <dsp:spPr>
        <a:xfrm>
          <a:off x="0" y="-93221"/>
          <a:ext cx="4217385" cy="15382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同时建立一套高效的制度与流程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从标准化、自动化中获得效率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人的经验变为平台的能力与经验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……</a:t>
          </a:r>
          <a:endParaRPr lang="zh-CN" altLang="en-US" sz="1400" kern="1200" dirty="0"/>
        </a:p>
      </dsp:txBody>
      <dsp:txXfrm>
        <a:off x="33791" y="-59430"/>
        <a:ext cx="2884587" cy="1086134"/>
      </dsp:txXfrm>
    </dsp:sp>
    <dsp:sp modelId="{60FE8747-0B7E-4A1A-A6E6-3FDC25DC6FAF}">
      <dsp:nvSpPr>
        <dsp:cNvPr id="0" name=""/>
        <dsp:cNvSpPr/>
      </dsp:nvSpPr>
      <dsp:spPr>
        <a:xfrm>
          <a:off x="2566739" y="244900"/>
          <a:ext cx="1837073" cy="1837073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效率</a:t>
          </a:r>
        </a:p>
      </dsp:txBody>
      <dsp:txXfrm>
        <a:off x="3104805" y="782966"/>
        <a:ext cx="1299007" cy="1299007"/>
      </dsp:txXfrm>
    </dsp:sp>
    <dsp:sp modelId="{39800F27-62E9-49C1-96B0-CC87D4C12600}">
      <dsp:nvSpPr>
        <dsp:cNvPr id="0" name=""/>
        <dsp:cNvSpPr/>
      </dsp:nvSpPr>
      <dsp:spPr>
        <a:xfrm rot="5400000">
          <a:off x="4488666" y="244735"/>
          <a:ext cx="1837073" cy="1837073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安全</a:t>
          </a:r>
        </a:p>
      </dsp:txBody>
      <dsp:txXfrm rot="-5400000">
        <a:off x="4488666" y="782801"/>
        <a:ext cx="1299007" cy="1299007"/>
      </dsp:txXfrm>
    </dsp:sp>
    <dsp:sp modelId="{41A4C149-87F7-460A-847D-E1BCC809E9E3}">
      <dsp:nvSpPr>
        <dsp:cNvPr id="0" name=""/>
        <dsp:cNvSpPr/>
      </dsp:nvSpPr>
      <dsp:spPr>
        <a:xfrm rot="10800000">
          <a:off x="4488666" y="2166662"/>
          <a:ext cx="1837073" cy="1837073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发展</a:t>
          </a:r>
        </a:p>
      </dsp:txBody>
      <dsp:txXfrm rot="10800000">
        <a:off x="4488666" y="2166662"/>
        <a:ext cx="1299007" cy="1299007"/>
      </dsp:txXfrm>
    </dsp:sp>
    <dsp:sp modelId="{6774564D-17E5-44C1-BF08-E7349BDABDD5}">
      <dsp:nvSpPr>
        <dsp:cNvPr id="0" name=""/>
        <dsp:cNvSpPr/>
      </dsp:nvSpPr>
      <dsp:spPr>
        <a:xfrm rot="16200000">
          <a:off x="2566739" y="2166662"/>
          <a:ext cx="1837073" cy="1837073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成本</a:t>
          </a:r>
        </a:p>
      </dsp:txBody>
      <dsp:txXfrm rot="5400000">
        <a:off x="3104805" y="2166662"/>
        <a:ext cx="1299007" cy="1299007"/>
      </dsp:txXfrm>
    </dsp:sp>
    <dsp:sp modelId="{2BB3C239-1B22-4213-BABD-36620C138247}">
      <dsp:nvSpPr>
        <dsp:cNvPr id="0" name=""/>
        <dsp:cNvSpPr/>
      </dsp:nvSpPr>
      <dsp:spPr>
        <a:xfrm>
          <a:off x="4129100" y="1742396"/>
          <a:ext cx="634278" cy="55154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F085E2F-8FD9-4307-9F73-55335BDD7115}">
      <dsp:nvSpPr>
        <dsp:cNvPr id="0" name=""/>
        <dsp:cNvSpPr/>
      </dsp:nvSpPr>
      <dsp:spPr>
        <a:xfrm rot="10800000">
          <a:off x="4129100" y="1954529"/>
          <a:ext cx="634278" cy="551546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66772-AD7A-4A5B-8A16-073FC268B4A1}">
      <dsp:nvSpPr>
        <dsp:cNvPr id="0" name=""/>
        <dsp:cNvSpPr/>
      </dsp:nvSpPr>
      <dsp:spPr>
        <a:xfrm>
          <a:off x="4426173" y="2526949"/>
          <a:ext cx="3998761" cy="1472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国家互联网中心：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龙湖千丁：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货啦啦：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200+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r>
            <a:rPr lang="en-US" altLang="zh-CN" sz="1200" kern="1200" dirty="0">
              <a:latin typeface="+mn-ea"/>
              <a:ea typeface="+mn-ea"/>
              <a:cs typeface="+mn-cs"/>
            </a:rPr>
            <a:t>……</a:t>
          </a:r>
          <a:endParaRPr lang="zh-CN" altLang="en-US" sz="1200" kern="1200" dirty="0">
            <a:latin typeface="+mn-ea"/>
            <a:ea typeface="+mn-ea"/>
            <a:cs typeface="+mn-cs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l"/>
          </a:pPr>
          <a:endParaRPr lang="zh-CN" altLang="en-US" sz="1200" kern="1200" dirty="0">
            <a:solidFill>
              <a:schemeClr val="bg1"/>
            </a:solidFill>
            <a:latin typeface="+mn-ea"/>
            <a:ea typeface="+mn-ea"/>
            <a:cs typeface="+mn-cs"/>
          </a:endParaRPr>
        </a:p>
      </dsp:txBody>
      <dsp:txXfrm>
        <a:off x="5658155" y="2927520"/>
        <a:ext cx="2734425" cy="1039943"/>
      </dsp:txXfrm>
    </dsp:sp>
    <dsp:sp modelId="{24144FE9-5CB5-42A5-9B7C-4F8CCD0E4337}">
      <dsp:nvSpPr>
        <dsp:cNvPr id="0" name=""/>
        <dsp:cNvSpPr/>
      </dsp:nvSpPr>
      <dsp:spPr>
        <a:xfrm>
          <a:off x="0" y="2542291"/>
          <a:ext cx="4024422" cy="1442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时间：</a:t>
          </a:r>
          <a:r>
            <a:rPr lang="en-US" altLang="zh-CN" sz="1200" b="1" kern="1200" dirty="0">
              <a:solidFill>
                <a:srgbClr val="FF0000"/>
              </a:solidFill>
              <a:latin typeface="+mn-ea"/>
              <a:ea typeface="+mn-ea"/>
              <a:cs typeface="+mn-cs"/>
            </a:rPr>
            <a:t>2017.10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~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现在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规模：</a:t>
          </a:r>
          <a:r>
            <a:rPr lang="en-US" altLang="zh-CN" sz="1200" kern="1200" dirty="0">
              <a:latin typeface="+mn-ea"/>
              <a:ea typeface="+mn-ea"/>
              <a:cs typeface="+mn-cs"/>
            </a:rPr>
            <a:t>30000+</a:t>
          </a:r>
          <a:r>
            <a:rPr lang="zh-CN" altLang="en-US" sz="1200" kern="1200" dirty="0">
              <a:latin typeface="+mn-ea"/>
              <a:ea typeface="+mn-ea"/>
              <a:cs typeface="+mn-cs"/>
            </a:rPr>
            <a:t>设备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模式：私有设备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  <a:cs typeface="+mn-cs"/>
            </a:rPr>
            <a:t>收益：统一资源管理、自动发布等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400" kern="1200" dirty="0">
            <a:solidFill>
              <a:prstClr val="white"/>
            </a:solidFill>
            <a:latin typeface="Verdana"/>
            <a:ea typeface="微软雅黑" panose="020B0503020204020204" pitchFamily="34" charset="-122"/>
            <a:cs typeface="+mn-cs"/>
          </a:endParaRPr>
        </a:p>
      </dsp:txBody>
      <dsp:txXfrm>
        <a:off x="31680" y="2934517"/>
        <a:ext cx="2753736" cy="1018279"/>
      </dsp:txXfrm>
    </dsp:sp>
    <dsp:sp modelId="{8B903AF8-4360-485E-B35F-633BCAA0A065}">
      <dsp:nvSpPr>
        <dsp:cNvPr id="0" name=""/>
        <dsp:cNvSpPr/>
      </dsp:nvSpPr>
      <dsp:spPr>
        <a:xfrm>
          <a:off x="4318304" y="-106347"/>
          <a:ext cx="4106630" cy="14515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时间：</a:t>
          </a:r>
          <a:r>
            <a:rPr lang="en-US" altLang="zh-CN" sz="1200" b="1" kern="1200" dirty="0">
              <a:solidFill>
                <a:srgbClr val="FF0000"/>
              </a:solidFill>
              <a:latin typeface="+mn-ea"/>
              <a:ea typeface="+mn-ea"/>
            </a:rPr>
            <a:t>2013.8 </a:t>
          </a:r>
          <a:r>
            <a:rPr lang="en-US" altLang="zh-CN" sz="1200" kern="1200" dirty="0">
              <a:latin typeface="+mn-ea"/>
              <a:ea typeface="+mn-ea"/>
            </a:rPr>
            <a:t>~</a:t>
          </a:r>
          <a:r>
            <a:rPr lang="zh-CN" altLang="en-US" sz="1200" kern="1200" dirty="0">
              <a:latin typeface="+mn-ea"/>
              <a:ea typeface="+mn-ea"/>
            </a:rPr>
            <a:t>　现在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规模：</a:t>
          </a:r>
          <a:r>
            <a:rPr lang="en-US" altLang="zh-CN" sz="1200" kern="1200" dirty="0">
              <a:latin typeface="+mn-ea"/>
              <a:ea typeface="+mn-ea"/>
            </a:rPr>
            <a:t>2000+</a:t>
          </a:r>
          <a:r>
            <a:rPr lang="zh-CN" altLang="en-US" sz="1200" kern="1200" dirty="0">
              <a:latin typeface="+mn-ea"/>
              <a:ea typeface="+mn-ea"/>
            </a:rPr>
            <a:t>台设备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模式：私有设备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收益：回收</a:t>
          </a:r>
          <a:r>
            <a:rPr lang="en-US" altLang="zh-CN" sz="1200" kern="1200" dirty="0">
              <a:latin typeface="+mn-ea"/>
              <a:ea typeface="+mn-ea"/>
            </a:rPr>
            <a:t>15%</a:t>
          </a:r>
          <a:r>
            <a:rPr lang="zh-CN" altLang="en-US" sz="1200" kern="1200" dirty="0">
              <a:latin typeface="+mn-ea"/>
              <a:ea typeface="+mn-ea"/>
            </a:rPr>
            <a:t>空闲设备等</a:t>
          </a:r>
        </a:p>
      </dsp:txBody>
      <dsp:txXfrm>
        <a:off x="5582179" y="-74461"/>
        <a:ext cx="2810869" cy="1024912"/>
      </dsp:txXfrm>
    </dsp:sp>
    <dsp:sp modelId="{E7CF0F78-7671-4345-B38A-1DB941D4ABFA}">
      <dsp:nvSpPr>
        <dsp:cNvPr id="0" name=""/>
        <dsp:cNvSpPr/>
      </dsp:nvSpPr>
      <dsp:spPr>
        <a:xfrm>
          <a:off x="0" y="-85431"/>
          <a:ext cx="3864981" cy="1409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时间：</a:t>
          </a:r>
          <a:r>
            <a:rPr lang="en-US" altLang="zh-CN" sz="1200" b="1" kern="1200" dirty="0">
              <a:solidFill>
                <a:srgbClr val="FF0000"/>
              </a:solidFill>
              <a:latin typeface="+mn-ea"/>
              <a:ea typeface="+mn-ea"/>
            </a:rPr>
            <a:t>2011.12</a:t>
          </a:r>
          <a:r>
            <a:rPr lang="zh-CN" altLang="en-US" sz="1200" kern="1200" dirty="0">
              <a:latin typeface="+mn-ea"/>
              <a:ea typeface="+mn-ea"/>
            </a:rPr>
            <a:t>～现在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规模：</a:t>
          </a:r>
          <a:r>
            <a:rPr lang="en-US" altLang="zh-CN" sz="1200" kern="1200" dirty="0">
              <a:latin typeface="+mn-ea"/>
              <a:ea typeface="+mn-ea"/>
            </a:rPr>
            <a:t>3000+</a:t>
          </a:r>
          <a:r>
            <a:rPr lang="zh-CN" altLang="en-US" sz="1200" kern="1200" dirty="0">
              <a:latin typeface="+mn-ea"/>
              <a:ea typeface="+mn-ea"/>
            </a:rPr>
            <a:t>台设备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模式：私有设备</a:t>
          </a:r>
          <a:r>
            <a:rPr lang="en-US" altLang="zh-CN" sz="1200" kern="1200" dirty="0">
              <a:latin typeface="+mn-ea"/>
              <a:ea typeface="+mn-ea"/>
            </a:rPr>
            <a:t>+</a:t>
          </a:r>
          <a:r>
            <a:rPr lang="zh-CN" altLang="en-US" sz="1200" kern="1200" dirty="0">
              <a:latin typeface="+mn-ea"/>
              <a:ea typeface="+mn-ea"/>
            </a:rPr>
            <a:t>阿里云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+mn-ea"/>
              <a:ea typeface="+mn-ea"/>
            </a:rPr>
            <a:t>收益：自动发布、弹性等</a:t>
          </a:r>
        </a:p>
      </dsp:txBody>
      <dsp:txXfrm>
        <a:off x="30968" y="-54463"/>
        <a:ext cx="2643551" cy="995376"/>
      </dsp:txXfrm>
    </dsp:sp>
    <dsp:sp modelId="{60FE8747-0B7E-4A1A-A6E6-3FDC25DC6FAF}">
      <dsp:nvSpPr>
        <dsp:cNvPr id="0" name=""/>
        <dsp:cNvSpPr/>
      </dsp:nvSpPr>
      <dsp:spPr>
        <a:xfrm>
          <a:off x="2490017" y="224437"/>
          <a:ext cx="1683568" cy="1683568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新浪微博</a:t>
          </a:r>
        </a:p>
      </dsp:txBody>
      <dsp:txXfrm>
        <a:off x="2983123" y="717543"/>
        <a:ext cx="1190462" cy="1190462"/>
      </dsp:txXfrm>
    </dsp:sp>
    <dsp:sp modelId="{39800F27-62E9-49C1-96B0-CC87D4C12600}">
      <dsp:nvSpPr>
        <dsp:cNvPr id="0" name=""/>
        <dsp:cNvSpPr/>
      </dsp:nvSpPr>
      <dsp:spPr>
        <a:xfrm rot="5400000">
          <a:off x="4251348" y="224285"/>
          <a:ext cx="1683568" cy="1683568"/>
        </a:xfrm>
        <a:prstGeom prst="pieWedg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万达集团</a:t>
          </a:r>
        </a:p>
      </dsp:txBody>
      <dsp:txXfrm rot="-5400000">
        <a:off x="4251348" y="717391"/>
        <a:ext cx="1190462" cy="1190462"/>
      </dsp:txXfrm>
    </dsp:sp>
    <dsp:sp modelId="{41A4C149-87F7-460A-847D-E1BCC809E9E3}">
      <dsp:nvSpPr>
        <dsp:cNvPr id="0" name=""/>
        <dsp:cNvSpPr/>
      </dsp:nvSpPr>
      <dsp:spPr>
        <a:xfrm rot="10800000">
          <a:off x="4251348" y="1985616"/>
          <a:ext cx="1683568" cy="1683568"/>
        </a:xfrm>
        <a:prstGeom prst="pieWedg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其他公司</a:t>
          </a:r>
        </a:p>
      </dsp:txBody>
      <dsp:txXfrm rot="10800000">
        <a:off x="4251348" y="1985616"/>
        <a:ext cx="1190462" cy="1190462"/>
      </dsp:txXfrm>
    </dsp:sp>
    <dsp:sp modelId="{6774564D-17E5-44C1-BF08-E7349BDABDD5}">
      <dsp:nvSpPr>
        <dsp:cNvPr id="0" name=""/>
        <dsp:cNvSpPr/>
      </dsp:nvSpPr>
      <dsp:spPr>
        <a:xfrm rot="16200000">
          <a:off x="2490017" y="1985616"/>
          <a:ext cx="1683568" cy="1683568"/>
        </a:xfrm>
        <a:prstGeom prst="pieWedg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乐视集团</a:t>
          </a:r>
        </a:p>
      </dsp:txBody>
      <dsp:txXfrm rot="5400000">
        <a:off x="2983123" y="1985616"/>
        <a:ext cx="1190462" cy="1190462"/>
      </dsp:txXfrm>
    </dsp:sp>
    <dsp:sp modelId="{2BB3C239-1B22-4213-BABD-36620C138247}">
      <dsp:nvSpPr>
        <dsp:cNvPr id="0" name=""/>
        <dsp:cNvSpPr/>
      </dsp:nvSpPr>
      <dsp:spPr>
        <a:xfrm>
          <a:off x="3921828" y="1596802"/>
          <a:ext cx="581278" cy="505459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85E2F-8FD9-4307-9F73-55335BDD7115}">
      <dsp:nvSpPr>
        <dsp:cNvPr id="0" name=""/>
        <dsp:cNvSpPr/>
      </dsp:nvSpPr>
      <dsp:spPr>
        <a:xfrm rot="10800000">
          <a:off x="3921828" y="1791209"/>
          <a:ext cx="581278" cy="505459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ECF96-4E61-49CC-A311-C50C6D862DEF}">
      <dsp:nvSpPr>
        <dsp:cNvPr id="0" name=""/>
        <dsp:cNvSpPr/>
      </dsp:nvSpPr>
      <dsp:spPr>
        <a:xfrm>
          <a:off x="3097830" y="2045384"/>
          <a:ext cx="3028371" cy="2499914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0000FF"/>
              </a:solidFill>
              <a:latin typeface="+mn-ea"/>
              <a:ea typeface="+mn-ea"/>
            </a:rPr>
            <a:t>产品所有资源一站式管理</a:t>
          </a:r>
        </a:p>
      </dsp:txBody>
      <dsp:txXfrm>
        <a:off x="3667171" y="2630977"/>
        <a:ext cx="1889689" cy="1285007"/>
      </dsp:txXfrm>
    </dsp:sp>
    <dsp:sp modelId="{7E89AAE8-BF4B-48A4-90F4-11033CB4D6B8}">
      <dsp:nvSpPr>
        <dsp:cNvPr id="0" name=""/>
        <dsp:cNvSpPr/>
      </dsp:nvSpPr>
      <dsp:spPr>
        <a:xfrm>
          <a:off x="1907563" y="1454495"/>
          <a:ext cx="1818119" cy="1818119"/>
        </a:xfrm>
        <a:prstGeom prst="gear6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solidFill>
                <a:srgbClr val="1E8AC3"/>
              </a:solidFill>
              <a:latin typeface="+mn-ea"/>
              <a:ea typeface="+mn-ea"/>
            </a:rPr>
            <a:t>AI</a:t>
          </a:r>
          <a:r>
            <a:rPr lang="zh-CN" altLang="en-US" sz="2400" b="1" kern="1200" dirty="0">
              <a:solidFill>
                <a:srgbClr val="1E8AC3"/>
              </a:solidFill>
              <a:latin typeface="+mn-ea"/>
              <a:ea typeface="+mn-ea"/>
            </a:rPr>
            <a:t>化</a:t>
          </a:r>
        </a:p>
      </dsp:txBody>
      <dsp:txXfrm>
        <a:off x="2365280" y="1914978"/>
        <a:ext cx="902685" cy="897153"/>
      </dsp:txXfrm>
    </dsp:sp>
    <dsp:sp modelId="{922DF57B-49DA-4A8B-9F01-CE735B3F93C6}">
      <dsp:nvSpPr>
        <dsp:cNvPr id="0" name=""/>
        <dsp:cNvSpPr/>
      </dsp:nvSpPr>
      <dsp:spPr>
        <a:xfrm rot="20700000">
          <a:off x="2925896" y="200178"/>
          <a:ext cx="1781386" cy="1781386"/>
        </a:xfrm>
        <a:prstGeom prst="gear6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rgbClr val="F03652"/>
              </a:solidFill>
              <a:latin typeface="+mn-ea"/>
              <a:ea typeface="+mn-ea"/>
            </a:rPr>
            <a:t>无人值守</a:t>
          </a:r>
          <a:endParaRPr lang="zh-CN" altLang="en-US" sz="2400" b="1" kern="1200" dirty="0">
            <a:solidFill>
              <a:srgbClr val="F03652"/>
            </a:solidFill>
            <a:latin typeface="+mn-ea"/>
            <a:ea typeface="+mn-ea"/>
          </a:endParaRPr>
        </a:p>
      </dsp:txBody>
      <dsp:txXfrm rot="-20700000">
        <a:off x="3316606" y="590888"/>
        <a:ext cx="999965" cy="999965"/>
      </dsp:txXfrm>
    </dsp:sp>
    <dsp:sp modelId="{45C62A24-B32D-46E9-AF41-5654956F12C6}">
      <dsp:nvSpPr>
        <dsp:cNvPr id="0" name=""/>
        <dsp:cNvSpPr/>
      </dsp:nvSpPr>
      <dsp:spPr>
        <a:xfrm>
          <a:off x="3173701" y="1665948"/>
          <a:ext cx="3199890" cy="3199890"/>
        </a:xfrm>
        <a:prstGeom prst="circularArrow">
          <a:avLst>
            <a:gd name="adj1" fmla="val 4687"/>
            <a:gd name="adj2" fmla="val 299029"/>
            <a:gd name="adj3" fmla="val 2523971"/>
            <a:gd name="adj4" fmla="val 1584456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150391-20D6-4589-8BFA-A5AF6407D50D}">
      <dsp:nvSpPr>
        <dsp:cNvPr id="0" name=""/>
        <dsp:cNvSpPr/>
      </dsp:nvSpPr>
      <dsp:spPr>
        <a:xfrm>
          <a:off x="1585578" y="1050708"/>
          <a:ext cx="2324920" cy="232492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644780-6398-4D1A-8CA0-3DBB32223828}">
      <dsp:nvSpPr>
        <dsp:cNvPr id="0" name=""/>
        <dsp:cNvSpPr/>
      </dsp:nvSpPr>
      <dsp:spPr>
        <a:xfrm>
          <a:off x="2513843" y="-191518"/>
          <a:ext cx="2506732" cy="250673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54934-AA12-EE45-9F85-5FBFFB46BD51}" type="datetimeFigureOut">
              <a:rPr kumimoji="1" lang="zh-CN" altLang="en-US" smtClean="0"/>
              <a:t>2017/12/13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84AD3-BCCC-944B-A035-BB9939CFF9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4E816-FACC-4728-A4AC-70EA06BB90D7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CB67F-9B63-4865-9C0C-DA5A13E76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508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9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45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694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13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54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40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899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400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067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33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0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9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15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923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803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82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031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017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55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806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922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CB67F-9B63-4865-9C0C-DA5A13E7620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07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344816" cy="432048"/>
          </a:xfrm>
          <a:prstGeom prst="rect">
            <a:avLst/>
          </a:prstGeom>
        </p:spPr>
        <p:txBody>
          <a:bodyPr/>
          <a:lstStyle>
            <a:lvl1pPr algn="l">
              <a:defRPr sz="1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654231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344816" cy="432048"/>
          </a:xfrm>
          <a:prstGeom prst="rect">
            <a:avLst/>
          </a:prstGeom>
        </p:spPr>
        <p:txBody>
          <a:bodyPr/>
          <a:lstStyle>
            <a:lvl1pPr algn="l">
              <a:defRPr sz="18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876720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圆角矩形 2"/>
          <p:cNvSpPr/>
          <p:nvPr userDrawn="1"/>
        </p:nvSpPr>
        <p:spPr>
          <a:xfrm rot="1200000">
            <a:off x="337929" y="77469"/>
            <a:ext cx="75252" cy="331157"/>
          </a:xfrm>
          <a:prstGeom prst="roundRect">
            <a:avLst>
              <a:gd name="adj" fmla="val 49282"/>
            </a:avLst>
          </a:prstGeom>
          <a:solidFill>
            <a:srgbClr val="208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9291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91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圆角矩形 5"/>
          <p:cNvSpPr/>
          <p:nvPr userDrawn="1"/>
        </p:nvSpPr>
        <p:spPr>
          <a:xfrm rot="1200000">
            <a:off x="337929" y="77469"/>
            <a:ext cx="75252" cy="331157"/>
          </a:xfrm>
          <a:prstGeom prst="roundRect">
            <a:avLst>
              <a:gd name="adj" fmla="val 49282"/>
            </a:avLst>
          </a:prstGeom>
          <a:solidFill>
            <a:srgbClr val="18A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9291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30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圆角矩形 5"/>
          <p:cNvSpPr/>
          <p:nvPr userDrawn="1"/>
        </p:nvSpPr>
        <p:spPr>
          <a:xfrm rot="1200000">
            <a:off x="337929" y="77469"/>
            <a:ext cx="75252" cy="331157"/>
          </a:xfrm>
          <a:prstGeom prst="roundRect">
            <a:avLst>
              <a:gd name="adj" fmla="val 49282"/>
            </a:avLst>
          </a:prstGeom>
          <a:solidFill>
            <a:srgbClr val="677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9291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38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圆角矩形 5"/>
          <p:cNvSpPr/>
          <p:nvPr userDrawn="1"/>
        </p:nvSpPr>
        <p:spPr>
          <a:xfrm rot="1200000">
            <a:off x="337929" y="77469"/>
            <a:ext cx="75252" cy="331157"/>
          </a:xfrm>
          <a:prstGeom prst="roundRect">
            <a:avLst>
              <a:gd name="adj" fmla="val 49282"/>
            </a:avLst>
          </a:prstGeom>
          <a:solidFill>
            <a:srgbClr val="C9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9291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56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圆角矩形 5"/>
          <p:cNvSpPr/>
          <p:nvPr userDrawn="1"/>
        </p:nvSpPr>
        <p:spPr>
          <a:xfrm rot="1200000">
            <a:off x="337929" y="77469"/>
            <a:ext cx="75252" cy="331157"/>
          </a:xfrm>
          <a:prstGeom prst="roundRect">
            <a:avLst>
              <a:gd name="adj" fmla="val 492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9291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934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17620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40444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0939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357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1787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35841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123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29566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38578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997" b="32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8648610" y="5418787"/>
            <a:ext cx="322597" cy="171127"/>
          </a:xfrm>
          <a:prstGeom prst="rect">
            <a:avLst/>
          </a:prstGeom>
        </p:spPr>
        <p:txBody>
          <a:bodyPr lIns="67181" tIns="33591" rIns="67181" bIns="33591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6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539552" y="72008"/>
            <a:ext cx="8604448" cy="339502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017607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 userDrawn="1"/>
        </p:nvSpPr>
        <p:spPr>
          <a:xfrm>
            <a:off x="9469599" y="3126167"/>
            <a:ext cx="234336" cy="392595"/>
          </a:xfrm>
          <a:prstGeom prst="rect">
            <a:avLst/>
          </a:prstGeom>
          <a:noFill/>
        </p:spPr>
        <p:txBody>
          <a:bodyPr wrap="none" lIns="116245" tIns="58123" rIns="116245" bIns="58123" rtlCol="0">
            <a:spAutoFit/>
          </a:bodyPr>
          <a:lstStyle/>
          <a:p>
            <a:pPr defTabSz="439291"/>
            <a:endParaRPr kumimoji="1"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53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344816" cy="432048"/>
          </a:xfrm>
          <a:prstGeom prst="rect">
            <a:avLst/>
          </a:prstGeom>
        </p:spPr>
        <p:txBody>
          <a:bodyPr/>
          <a:lstStyle>
            <a:lvl1pPr algn="l">
              <a:defRPr sz="1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766030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21072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01562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94790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03175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344816" cy="432048"/>
          </a:xfrm>
          <a:prstGeom prst="rect">
            <a:avLst/>
          </a:prstGeom>
        </p:spPr>
        <p:txBody>
          <a:bodyPr/>
          <a:lstStyle>
            <a:lvl1pPr algn="l">
              <a:defRPr sz="1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1374205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23479"/>
            <a:ext cx="7344816" cy="432048"/>
          </a:xfrm>
          <a:prstGeom prst="rect">
            <a:avLst/>
          </a:prstGeom>
        </p:spPr>
        <p:txBody>
          <a:bodyPr/>
          <a:lstStyle>
            <a:lvl1pPr algn="l">
              <a:defRPr sz="1800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08268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EE385A-9F2E-462F-812A-8EB8A821F8E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611560" cy="4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062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6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858" r:id="rId8"/>
    <p:sldLayoutId id="2147483923" r:id="rId9"/>
    <p:sldLayoutId id="2147483955" r:id="rId10"/>
  </p:sldLayoutIdLst>
  <p:transition spd="med"/>
  <p:txStyles>
    <p:titleStyle>
      <a:lvl1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1pPr>
      <a:lvl2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2pPr>
      <a:lvl3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3pPr>
      <a:lvl4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4pPr>
      <a:lvl5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5pPr>
      <a:lvl6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6pPr>
      <a:lvl7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7pPr>
      <a:lvl8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8pPr>
      <a:lvl9pPr algn="ctr">
        <a:defRPr sz="4000">
          <a:latin typeface="Franklin Gothic Medium"/>
          <a:ea typeface="Franklin Gothic Medium"/>
          <a:cs typeface="Franklin Gothic Medium"/>
          <a:sym typeface="Franklin Gothic Medium"/>
        </a:defRPr>
      </a:lvl9pPr>
    </p:titleStyle>
    <p:bodyStyle>
      <a:lvl1pPr marL="309591" indent="-309591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1pPr>
      <a:lvl2pPr marL="473349" indent="-294846">
        <a:spcBef>
          <a:spcPts val="273"/>
        </a:spcBef>
        <a:buSzPct val="100000"/>
        <a:buFont typeface="Arial"/>
        <a:buChar char="–"/>
        <a:defRPr sz="2900">
          <a:latin typeface="Franklin Gothic Medium"/>
          <a:ea typeface="Franklin Gothic Medium"/>
          <a:cs typeface="Franklin Gothic Medium"/>
          <a:sym typeface="Franklin Gothic Medium"/>
        </a:defRPr>
      </a:lvl2pPr>
      <a:lvl3pPr marL="632195" indent="-275191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3pPr>
      <a:lvl4pPr marL="865737" indent="-330229">
        <a:spcBef>
          <a:spcPts val="273"/>
        </a:spcBef>
        <a:buSzPct val="100000"/>
        <a:buFont typeface="Arial"/>
        <a:buChar char="–"/>
        <a:defRPr sz="2900">
          <a:latin typeface="Franklin Gothic Medium"/>
          <a:ea typeface="Franklin Gothic Medium"/>
          <a:cs typeface="Franklin Gothic Medium"/>
          <a:sym typeface="Franklin Gothic Medium"/>
        </a:defRPr>
      </a:lvl4pPr>
      <a:lvl5pPr marL="1044238" indent="-330229">
        <a:spcBef>
          <a:spcPts val="273"/>
        </a:spcBef>
        <a:buSzPct val="100000"/>
        <a:buFont typeface="Arial"/>
        <a:buChar char="»"/>
        <a:defRPr sz="2900">
          <a:latin typeface="Franklin Gothic Medium"/>
          <a:ea typeface="Franklin Gothic Medium"/>
          <a:cs typeface="Franklin Gothic Medium"/>
          <a:sym typeface="Franklin Gothic Medium"/>
        </a:defRPr>
      </a:lvl5pPr>
      <a:lvl6pPr marL="1222742" indent="-330229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6pPr>
      <a:lvl7pPr marL="1401245" indent="-330229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7pPr>
      <a:lvl8pPr marL="1579745" indent="-330229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8pPr>
      <a:lvl9pPr marL="1758248" indent="-330229">
        <a:spcBef>
          <a:spcPts val="273"/>
        </a:spcBef>
        <a:buSzPct val="100000"/>
        <a:buFont typeface="Arial"/>
        <a:buChar char="•"/>
        <a:defRPr sz="2900">
          <a:latin typeface="Franklin Gothic Medium"/>
          <a:ea typeface="Franklin Gothic Medium"/>
          <a:cs typeface="Franklin Gothic Medium"/>
          <a:sym typeface="Franklin Gothic Medium"/>
        </a:defRPr>
      </a:lvl9pPr>
    </p:bodyStyle>
    <p:otherStyle>
      <a:lvl1pPr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1pPr>
      <a:lvl2pPr indent="178502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2pPr>
      <a:lvl3pPr indent="357004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3pPr>
      <a:lvl4pPr indent="535507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4pPr>
      <a:lvl5pPr indent="714009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5pPr>
      <a:lvl6pPr indent="892510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6pPr>
      <a:lvl7pPr indent="1071014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7pPr>
      <a:lvl8pPr indent="1249517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8pPr>
      <a:lvl9pPr indent="1428018" algn="r">
        <a:defRPr sz="1100">
          <a:solidFill>
            <a:schemeClr val="tx1"/>
          </a:solidFill>
          <a:latin typeface="+mn-lt"/>
          <a:ea typeface="+mn-ea"/>
          <a:cs typeface="+mn-cs"/>
          <a:sym typeface="Franklin Gothic Medium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工作\乐视云品牌市场素材平台2016\百度云盘\2016\1 乐视云Logo\1. 乐视云公司logo\中文\乐视云logo-中文横版-蓝色-PNG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051" y="47278"/>
            <a:ext cx="1055886" cy="3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23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9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E12279-C37B-4196-9C16-98F282601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954"/>
            <a:ext cx="9144000" cy="6858000"/>
          </a:xfrm>
          <a:prstGeom prst="rect">
            <a:avLst/>
          </a:prstGeom>
        </p:spPr>
      </p:pic>
      <p:pic>
        <p:nvPicPr>
          <p:cNvPr id="8" name="Picture 8" descr="D:\工作\104 乐视云新品牌升级\乐视云logo-0112版\v2\12.30 logo powered by\12.28 logo+powered by\中文\中文反白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139" y="6316166"/>
            <a:ext cx="1477656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3"/>
          <p:cNvSpPr txBox="1"/>
          <p:nvPr/>
        </p:nvSpPr>
        <p:spPr>
          <a:xfrm>
            <a:off x="7308304" y="5724607"/>
            <a:ext cx="2281863" cy="61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5500" latinLnBrk="1" hangingPunct="0">
              <a:lnSpc>
                <a:spcPts val="2000"/>
              </a:lnSpc>
            </a:pPr>
            <a:r>
              <a:rPr lang="zh-CN" altLang="en-US" sz="2000" dirty="0">
                <a:latin typeface="+mj-ea"/>
                <a:ea typeface="+mj-ea"/>
                <a:sym typeface="Helvetica Light"/>
              </a:rPr>
              <a:t>刁文波</a:t>
            </a:r>
            <a:endParaRPr lang="en-US" altLang="zh-CN" sz="2000" dirty="0">
              <a:latin typeface="+mj-ea"/>
              <a:ea typeface="+mj-ea"/>
              <a:sym typeface="Helvetica Light"/>
            </a:endParaRPr>
          </a:p>
          <a:p>
            <a:pPr algn="ctr" defTabSz="825500" latinLnBrk="1" hangingPunct="0">
              <a:lnSpc>
                <a:spcPts val="2000"/>
              </a:lnSpc>
            </a:pPr>
            <a:r>
              <a:rPr lang="en-US" altLang="zh-CN" sz="2000" dirty="0">
                <a:latin typeface="+mj-ea"/>
                <a:ea typeface="+mj-ea"/>
                <a:sym typeface="Helvetica Light"/>
              </a:rPr>
              <a:t>2017.11.15</a:t>
            </a:r>
            <a:endParaRPr lang="zh-CN" altLang="en-US" sz="2000" dirty="0">
              <a:latin typeface="+mj-ea"/>
              <a:ea typeface="+mj-ea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28172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文字, 地图&#10;&#10;已生成高可信度的说明">
            <a:extLst>
              <a:ext uri="{FF2B5EF4-FFF2-40B4-BE49-F238E27FC236}">
                <a16:creationId xmlns:a16="http://schemas.microsoft.com/office/drawing/2014/main" id="{94DB3B5A-3345-4926-860B-F6ABB2378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75901"/>
            <a:ext cx="4644008" cy="444412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Apollo</a:t>
            </a:r>
            <a:r>
              <a:rPr kumimoji="1"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产品管理</a:t>
            </a:r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—</a:t>
            </a:r>
            <a:r>
              <a:rPr kumimoji="1" lang="zh-CN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主要对象及关系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36A1FB-BFA8-423B-936E-7370EF61D755}"/>
              </a:ext>
            </a:extLst>
          </p:cNvPr>
          <p:cNvSpPr txBox="1"/>
          <p:nvPr/>
        </p:nvSpPr>
        <p:spPr>
          <a:xfrm>
            <a:off x="107504" y="627534"/>
            <a:ext cx="4824536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设备池：是设备的组合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可以基于设备池，实现设备的初始化配置。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组织：系统权限及定义产品归属。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系统权限：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人员分为系统管理员与业务管理员。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用户组分为系统组与业务组，并各自有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leader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产品归属：公司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部门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产品拓扑：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】-【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】-【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服务池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】-【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服务池设备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服务、服务池都有自己的属性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产品资源：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产品所依赖的任何非服务器资源，如域名、数据库、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cache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资源可以属于产品，也可以是服务，也可以是服务池。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产品类型：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公共资源，也可以是一个产品。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15194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609824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微软雅黑"/>
                <a:ea typeface="微软雅黑"/>
              </a:rPr>
              <a:t>Apollo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/>
                <a:ea typeface="微软雅黑"/>
              </a:rPr>
              <a:t>产品管理</a:t>
            </a:r>
            <a:r>
              <a:rPr kumimoji="1" lang="en-US" altLang="zh-CN" sz="3200" dirty="0">
                <a:solidFill>
                  <a:schemeClr val="bg1"/>
                </a:solidFill>
                <a:latin typeface="微软雅黑"/>
                <a:ea typeface="微软雅黑"/>
              </a:rPr>
              <a:t>—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/>
                <a:ea typeface="微软雅黑"/>
              </a:rPr>
              <a:t>约束关系</a:t>
            </a:r>
            <a:endParaRPr kumimoji="1" lang="zh-CN" altLang="en-US" sz="3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51520" y="483518"/>
            <a:ext cx="8280920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产品名全局唯一，必须是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字母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数字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【_】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或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【-】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sym typeface="Helvetica Light"/>
              </a:rPr>
              <a:t> </a:t>
            </a: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服务名在产品下唯一，必须是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字母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数字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【_】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或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【-】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sym typeface="Helvetica Light"/>
              </a:rPr>
              <a:t>       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sym typeface="Helvetica Light"/>
              </a:rPr>
              <a:t>服务下可以配置：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sym typeface="Helvetica Light"/>
              </a:rPr>
              <a:t>    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sym typeface="Helvetica Light"/>
              </a:rPr>
              <a:t>安装路径、运行用户</a:t>
            </a:r>
            <a:endParaRPr lang="en-US" altLang="zh-CN" sz="12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服务池名在服务下唯一，必须是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字母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数字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【_】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或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【-】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服务池可以配置：版本库地址、配置版本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一个服务可以有多个服务池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服务池分开发、测试、预发布、生产四种，分别以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dev_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test_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pre_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rel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_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开头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产品信息的维护，由运维人员负责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91548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Apollo</a:t>
            </a:r>
            <a:r>
              <a:rPr kumimoji="1"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产品</a:t>
            </a:r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CI/CD—</a:t>
            </a:r>
            <a:r>
              <a:rPr kumimoji="1" lang="en-US" altLang="zh-CN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CI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36A1FB-BFA8-423B-936E-7370EF61D755}"/>
              </a:ext>
            </a:extLst>
          </p:cNvPr>
          <p:cNvSpPr txBox="1"/>
          <p:nvPr/>
        </p:nvSpPr>
        <p:spPr>
          <a:xfrm>
            <a:off x="88972" y="627534"/>
            <a:ext cx="4824536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软件发布仓库的代码、配置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Apollo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与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jenkins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集成，实现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CI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用户也可以手工上传版本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软件包或配置上传后，需要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apollo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平台审核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审核通过的软件包或配置，会形成版本信息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软件包或配置，每个包独自的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openssl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key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加密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每个产品，独立的软件包获取控制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0E8C0A-2879-422D-AEF5-C89B5EB1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506275"/>
            <a:ext cx="4194996" cy="46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01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Apollo</a:t>
            </a:r>
            <a:r>
              <a:rPr kumimoji="1"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产品</a:t>
            </a:r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CI/CD—</a:t>
            </a:r>
            <a:r>
              <a:rPr kumimoji="1" lang="en-US" altLang="zh-CN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CD</a:t>
            </a:r>
            <a:r>
              <a:rPr kumimoji="1" lang="zh-CN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架构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2634BA-0413-4FA4-B327-DF4C1EA411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06275"/>
            <a:ext cx="4484399" cy="453650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F726C11D-1FFC-426E-B06F-BECC3273B6A6}"/>
              </a:ext>
            </a:extLst>
          </p:cNvPr>
          <p:cNvSpPr txBox="1"/>
          <p:nvPr/>
        </p:nvSpPr>
        <p:spPr>
          <a:xfrm>
            <a:off x="88972" y="627534"/>
            <a:ext cx="4555036" cy="3142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任何节点都是高可用的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安全第一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系统跨机房部署，多机房可以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可以支持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5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个节点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支持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proxy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，实现无专线机房接入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全部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C++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开发，高效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302289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Apollo</a:t>
            </a:r>
            <a:r>
              <a:rPr kumimoji="1"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产品</a:t>
            </a:r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CI/CD—</a:t>
            </a:r>
            <a:r>
              <a:rPr kumimoji="1" lang="en-US" altLang="zh-CN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CD</a:t>
            </a:r>
            <a:r>
              <a:rPr kumimoji="1" lang="zh-CN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流程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36A1FB-BFA8-423B-936E-7370EF61D755}"/>
              </a:ext>
            </a:extLst>
          </p:cNvPr>
          <p:cNvSpPr txBox="1"/>
          <p:nvPr/>
        </p:nvSpPr>
        <p:spPr>
          <a:xfrm>
            <a:off x="88972" y="627534"/>
            <a:ext cx="4824536" cy="339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可以发布任意类型的代码，包括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docker image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发布是有状态的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发布可以手动，也可以自动调度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发布会对整个涉及的环境形成快照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可以实时在线查看发布的执行结果，保留一个月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每个服务有自己自定义的发布脚本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prepare()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start()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stop()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check()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install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（）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并可以随意扩展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DB9808-A67A-43DA-A0F3-DFBA75960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06276"/>
            <a:ext cx="4267004" cy="440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48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Apolloc</a:t>
            </a:r>
            <a:r>
              <a:rPr kumimoji="1"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产品</a:t>
            </a:r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CI/CD—</a:t>
            </a:r>
            <a:r>
              <a:rPr kumimoji="1" lang="en-US" altLang="zh-CN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agent</a:t>
            </a:r>
            <a:r>
              <a:rPr kumimoji="1" lang="zh-CN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命令执行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 descr="agent架构.jpg">
            <a:extLst>
              <a:ext uri="{FF2B5EF4-FFF2-40B4-BE49-F238E27FC236}">
                <a16:creationId xmlns:a16="http://schemas.microsoft.com/office/drawing/2014/main" id="{8C6CD771-9076-48E9-8E95-05A20292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24086"/>
            <a:ext cx="8352927" cy="435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346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Apollo</a:t>
            </a:r>
            <a:r>
              <a:rPr kumimoji="1"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产品</a:t>
            </a:r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CI/CD—</a:t>
            </a:r>
            <a:r>
              <a:rPr kumimoji="1" lang="zh-CN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命令类型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F36A1FB-BFA8-423B-936E-7370EF61D755}"/>
              </a:ext>
            </a:extLst>
          </p:cNvPr>
          <p:cNvSpPr txBox="1"/>
          <p:nvPr/>
        </p:nvSpPr>
        <p:spPr>
          <a:xfrm>
            <a:off x="107504" y="627534"/>
            <a:ext cx="849694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500" latinLnBrk="1" hangingPunct="0">
              <a:lnSpc>
                <a:spcPts val="2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命令的本质是调度并远程执行用户编写的脚本，并为脚本执行提供各种环境信息</a:t>
            </a:r>
            <a:r>
              <a:rPr lang="zh-CN" altLang="en-US" sz="1600" dirty="0">
                <a:solidFill>
                  <a:srgbClr val="040066"/>
                </a:solidFill>
                <a:latin typeface="+mn-ea"/>
              </a:rPr>
              <a:t>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825500" latinLnBrk="1" hangingPunct="0">
              <a:lnSpc>
                <a:spcPts val="2000"/>
              </a:lnSpc>
              <a:buSzPct val="137000"/>
              <a:buFont typeface="Wingdings" panose="05000000000000000000" pitchFamily="2" charset="2"/>
              <a:buChar char="ü"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任务类型命令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825500" latinLnBrk="1" hangingPunct="0">
              <a:lnSpc>
                <a:spcPts val="2000"/>
              </a:lnSpc>
              <a:buSzPct val="137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依赖于任务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825500" latinLnBrk="1" hangingPunct="0">
              <a:lnSpc>
                <a:spcPts val="2000"/>
              </a:lnSpc>
              <a:buSzPct val="137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面向产品，为脚本执行提供产品的各种配置与属性快照信息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825500" latinLnBrk="1" hangingPunct="0">
              <a:lnSpc>
                <a:spcPts val="2000"/>
              </a:lnSpc>
              <a:buSzPct val="137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有状态，高可靠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825500" latinLnBrk="1" hangingPunct="0">
              <a:lnSpc>
                <a:spcPts val="2000"/>
              </a:lnSpc>
              <a:buSzPct val="137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手动或自动调度执行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825500" latinLnBrk="1" hangingPunct="0">
              <a:lnSpc>
                <a:spcPts val="2000"/>
              </a:lnSpc>
              <a:buSzPct val="137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多节点并发执行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825500" latinLnBrk="1" hangingPunct="0">
              <a:lnSpc>
                <a:spcPts val="2000"/>
              </a:lnSpc>
              <a:buSzPct val="137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可定义任意的脚本参数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 defTabSz="825500" latinLnBrk="1" hangingPunct="0">
              <a:lnSpc>
                <a:spcPts val="2000"/>
              </a:lnSpc>
              <a:buSzPct val="137000"/>
              <a:defRPr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825500" latinLnBrk="1" hangingPunct="0">
              <a:lnSpc>
                <a:spcPts val="2000"/>
              </a:lnSpc>
              <a:buSzPct val="137000"/>
              <a:buFont typeface="Wingdings" panose="05000000000000000000" pitchFamily="2" charset="2"/>
              <a:buChar char="ü"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操作命令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825500" latinLnBrk="1" hangingPunct="0">
              <a:lnSpc>
                <a:spcPts val="2000"/>
              </a:lnSpc>
              <a:buSzPct val="137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825500" latinLnBrk="1" hangingPunct="0">
              <a:lnSpc>
                <a:spcPts val="2000"/>
              </a:lnSpc>
              <a:buSzPct val="137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无状态，不可靠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825500" latinLnBrk="1" hangingPunct="0">
              <a:lnSpc>
                <a:spcPts val="2000"/>
              </a:lnSpc>
              <a:buSzPct val="137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多节点并发执行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825500" latinLnBrk="1" hangingPunct="0">
              <a:lnSpc>
                <a:spcPts val="2000"/>
              </a:lnSpc>
              <a:buSzPct val="137000"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可定义任意的脚本参数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 defTabSz="825500" latinLnBrk="1" hangingPunct="0">
              <a:lnSpc>
                <a:spcPts val="2000"/>
              </a:lnSpc>
              <a:buSzPct val="137000"/>
              <a:defRPr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1486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6048672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Apollo</a:t>
            </a:r>
            <a:r>
              <a:rPr kumimoji="1"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产品</a:t>
            </a:r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CI/CD—</a:t>
            </a:r>
            <a:r>
              <a:rPr kumimoji="1" lang="zh-CN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任务脚本执行环境变量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B5CB73A-60DB-47F2-982F-411101467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0153"/>
            <a:ext cx="9144000" cy="597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DCMD_APP_NAME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：任务对应的产品的产品名字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DCMD_SVR_ENV_V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：服务池子的环境版本，在服务池设定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DCMD_SVR_IP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：执行任务的注册服务器</a:t>
            </a: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IP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地址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DCMD_SVR_NAME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：任务对应的服务的名字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DCMD_SVR_NODE_MUTIL_POOL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：服务是否允许在一个设备上有多个服务池。在服务上设定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DCMD_SVR_PATH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：服务在设备上的安装路径。在服务上设定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DCMD_SVR_POOL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：服务池名字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DCMD_SVR_PROCESS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：是否实时输出执行进度，在创建任务时指定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DCMD_SVR_REPO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：服务的版本库地址，在服务池设定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DCMD_SVR_RESULT_FILE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：任务执行结果文件，有</a:t>
            </a:r>
            <a:r>
              <a:rPr lang="en-US" altLang="zh-CN" sz="1400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ducter</a:t>
            </a: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agent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指定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DCMD_SVR_UPDATE_ENV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：是否无条件更新服务的环境配置信息，在创建任务时指定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DCMD_SVR_UPDATE_TAG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：是否无条件更新服务软件包，在创建任务时指定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DCMD_SVR_USER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：任务执行的</a:t>
            </a: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OS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账号，在服务上设定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DCMD_SVR_VERSION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：当前任务对应的服务版本号，在创建任务时指定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DCMD_SYS_AGENT_PID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：当前</a:t>
            </a:r>
            <a:r>
              <a:rPr lang="en-US" altLang="zh-CN" sz="1400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ducter</a:t>
            </a: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agent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的进程</a:t>
            </a: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ID</a:t>
            </a: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DCMD_SYS_AGENT_PPID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：当前</a:t>
            </a:r>
            <a:r>
              <a:rPr lang="en-US" altLang="zh-CN" sz="1400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ducter</a:t>
            </a: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agent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的父进程</a:t>
            </a:r>
            <a:r>
              <a:rPr lang="en-US" altLang="zh-CN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ID</a:t>
            </a: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DCMD_TASK_xxxx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：用户脚本定义的参数</a:t>
            </a:r>
            <a:r>
              <a:rPr lang="en-US" altLang="zh-CN" sz="1400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xxxx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，值在创建任务时指定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lvl="1" indent="-285750" defTabSz="825500" latinLnBrk="1" hangingPunct="0">
              <a:lnSpc>
                <a:spcPts val="16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DCMD_TASK_POOL_yyyy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：服务池的属性</a:t>
            </a:r>
            <a:r>
              <a:rPr lang="en-US" altLang="zh-CN" sz="1400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yyyy</a:t>
            </a:r>
            <a:r>
              <a:rPr lang="zh-CN" altLang="en-US" sz="14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，值在服务池属性指定</a:t>
            </a:r>
            <a:endParaRPr lang="en-US" altLang="zh-CN" sz="14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7769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6048672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Apollo</a:t>
            </a:r>
            <a:r>
              <a:rPr kumimoji="1"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产品</a:t>
            </a:r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CI/CD—</a:t>
            </a:r>
            <a:r>
              <a:rPr kumimoji="1" lang="zh-CN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任务脚本执行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B5CB73A-60DB-47F2-982F-411101467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7534"/>
            <a:ext cx="9144000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defTabSz="825500" latinLnBrk="1" hangingPunct="0">
              <a:lnSpc>
                <a:spcPts val="20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脚本需要将执行结果输出到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$DCMD_SVR_RESULT_FILE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指定的文件中，文件格式如下：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98550" lvl="2" indent="-457200">
              <a:spcBef>
                <a:spcPct val="20000"/>
              </a:spcBef>
              <a:buClr>
                <a:srgbClr val="0BD0D9"/>
              </a:buClr>
              <a:buSzPct val="137000"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1098550" lvl="2" indent="-457200">
              <a:spcBef>
                <a:spcPct val="20000"/>
              </a:spcBef>
              <a:buClr>
                <a:srgbClr val="0BD0D9"/>
              </a:buClr>
              <a:buSzPct val="137000"/>
              <a:defRPr/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process=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具体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进度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    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##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此为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任意的字符串，必须在一行。</a:t>
            </a:r>
          </a:p>
          <a:p>
            <a:pPr marL="1098550" lvl="2" indent="-457200">
              <a:spcBef>
                <a:spcPct val="20000"/>
              </a:spcBef>
              <a:buClr>
                <a:srgbClr val="0BD0D9"/>
              </a:buClr>
              <a:buSzPct val="137000"/>
              <a:defRPr/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state=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脚本执行状态。 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##success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：成功；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failure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：失败</a:t>
            </a:r>
          </a:p>
          <a:p>
            <a:pPr marL="1098550" lvl="2" indent="-457200">
              <a:spcBef>
                <a:spcPct val="20000"/>
              </a:spcBef>
              <a:buClr>
                <a:srgbClr val="0BD0D9"/>
              </a:buClr>
              <a:buSzPct val="137000"/>
              <a:defRPr/>
            </a:pP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err=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若失败则设置错误信息。 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##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错误信息可以多行。</a:t>
            </a:r>
          </a:p>
          <a:p>
            <a:pPr marL="457200" lvl="0" indent="-457200">
              <a:spcBef>
                <a:spcPct val="20000"/>
              </a:spcBef>
              <a:buClr>
                <a:srgbClr val="0BD0D9"/>
              </a:buClr>
              <a:buSzPct val="137000"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457200" lvl="0" indent="-457200">
              <a:spcBef>
                <a:spcPct val="20000"/>
              </a:spcBef>
              <a:buClr>
                <a:srgbClr val="0BD0D9"/>
              </a:buClr>
              <a:buSzPct val="137000"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285750" indent="-285750" defTabSz="825500" latinLnBrk="1" hangingPunct="0">
              <a:lnSpc>
                <a:spcPts val="20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脚本的参数及值若包含如下字符，则这些字符会被剔除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98550" lvl="2" indent="-457200">
              <a:spcBef>
                <a:spcPct val="20000"/>
              </a:spcBef>
              <a:buClr>
                <a:srgbClr val="0BD0D9"/>
              </a:buClr>
              <a:buSzPct val="137000"/>
              <a:defRPr/>
            </a:pP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【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|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】、【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"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】、【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'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】、【 】、【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\r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】、【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\n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】、【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;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】、【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zh-CN" altLang="zh-CN" sz="1400" dirty="0">
                <a:solidFill>
                  <a:schemeClr val="bg1"/>
                </a:solidFill>
                <a:latin typeface="+mn-ea"/>
              </a:rPr>
              <a:t>】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lvl="0">
              <a:spcBef>
                <a:spcPct val="20000"/>
              </a:spcBef>
              <a:buClr>
                <a:srgbClr val="0BD0D9"/>
              </a:buClr>
              <a:buSzPct val="137000"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lvl="0">
              <a:spcBef>
                <a:spcPct val="20000"/>
              </a:spcBef>
              <a:buClr>
                <a:srgbClr val="0BD0D9"/>
              </a:buClr>
              <a:buSzPct val="137000"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285750" lvl="0" indent="-285750" defTabSz="825500" latinLnBrk="1" hangingPunct="0">
              <a:lnSpc>
                <a:spcPts val="2000"/>
              </a:lnSpc>
              <a:spcBef>
                <a:spcPct val="20000"/>
              </a:spcBef>
              <a:buClr>
                <a:srgbClr val="0BD0D9"/>
              </a:buClr>
              <a:buSzPct val="137000"/>
              <a:buFont typeface="Wingdings" panose="05000000000000000000" pitchFamily="2" charset="2"/>
              <a:buChar char="ü"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脚本的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stdout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stderr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的输出，都可以在线查看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ct val="20000"/>
              </a:spcBef>
              <a:buClr>
                <a:srgbClr val="0BD0D9"/>
              </a:buClr>
              <a:buSzPct val="137000"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069294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Apollo</a:t>
            </a:r>
            <a:r>
              <a:rPr kumimoji="1" lang="zh-CN" alt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产品</a:t>
            </a:r>
            <a:r>
              <a:rPr kumimoji="1" lang="en-US" altLang="zh-CN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CI/CD—</a:t>
            </a:r>
            <a:r>
              <a:rPr kumimoji="1" lang="zh-CN" alt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发布规范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E32F258-4917-4BAF-B09D-9AC154F58D84}"/>
              </a:ext>
            </a:extLst>
          </p:cNvPr>
          <p:cNvSpPr txBox="1"/>
          <p:nvPr/>
        </p:nvSpPr>
        <p:spPr>
          <a:xfrm>
            <a:off x="251520" y="483518"/>
            <a:ext cx="88924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服务部署规范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      1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、服务安装路径：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服务配置路径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/running/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服务名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服务池名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/ 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      2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、安装信息：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/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服务配置路径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/running/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服务名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服务池名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/.install (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保留最新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3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个版本的软件包与配置）</a:t>
            </a:r>
            <a:endParaRPr lang="en-US" altLang="zh-CN" sz="14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      3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、代码、配置分离</a:t>
            </a:r>
            <a:endParaRPr lang="en-US" altLang="zh-CN" sz="14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服务池命名规范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      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1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、规范一：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dev_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test_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pre_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 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sym typeface="Helvetica Light"/>
              </a:rPr>
              <a:t>rel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_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开头分别代表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开发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测试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预发布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生产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服务池类型</a:t>
            </a:r>
            <a:endParaRPr lang="en-US" altLang="zh-CN" sz="14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      2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、规范二：按照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服务池类型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_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机房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_xx】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或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服务池类型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_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服务对象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_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机房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_xx】</a:t>
            </a:r>
          </a:p>
          <a:p>
            <a:pPr defTabSz="825500" latinLnBrk="1" hangingPunct="0">
              <a:lnSpc>
                <a:spcPts val="2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发布规范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      1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、开发测试的发布，有独立的发布任务模板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---》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固定开发测试服务池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--》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开发测试人员自己操作。</a:t>
            </a:r>
            <a:endParaRPr lang="en-US" altLang="zh-CN" sz="14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      2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、预发布，有独立的发布模板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--》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固定预发布的服务池。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--》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运维人员操作。</a:t>
            </a:r>
            <a:endParaRPr lang="en-US" altLang="zh-CN" sz="14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      3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、发布（含灰度）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--》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固定发布的服务池（任务执行开始不是自动执行）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--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启动任务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--》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手工执行一台（灰度）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--》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成功后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--》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自动执行（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20%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执行比率）。 </a:t>
            </a:r>
            <a:endParaRPr lang="en-US" altLang="zh-CN" sz="14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      4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、任务上线完成后，需要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freeze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任务。</a:t>
            </a:r>
            <a:endParaRPr lang="en-US" altLang="zh-CN" sz="14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      5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、任务上线完成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24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内，需要执行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完成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任务。否则，系统自动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完成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】</a:t>
            </a: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+mn-ea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30270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纲要</a:t>
            </a:r>
          </a:p>
        </p:txBody>
      </p:sp>
      <p:sp>
        <p:nvSpPr>
          <p:cNvPr id="7" name="文本框 4"/>
          <p:cNvSpPr txBox="1"/>
          <p:nvPr/>
        </p:nvSpPr>
        <p:spPr>
          <a:xfrm>
            <a:off x="812293" y="620613"/>
            <a:ext cx="2261841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zh-CN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  <a:cs typeface="Arial"/>
              </a:rPr>
              <a:t>apollo</a:t>
            </a: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+mn-ea"/>
                <a:cs typeface="Arial"/>
              </a:rPr>
              <a:t>简介</a:t>
            </a:r>
            <a:endParaRPr lang="en-US" altLang="zh-CN" sz="2000" b="1" dirty="0">
              <a:solidFill>
                <a:schemeClr val="bg1">
                  <a:lumMod val="75000"/>
                  <a:lumOff val="25000"/>
                </a:schemeClr>
              </a:solidFill>
              <a:latin typeface="+mn-ea"/>
              <a:cs typeface="Arial"/>
            </a:endParaRPr>
          </a:p>
        </p:txBody>
      </p:sp>
      <p:sp>
        <p:nvSpPr>
          <p:cNvPr id="2" name="七边形 1"/>
          <p:cNvSpPr/>
          <p:nvPr/>
        </p:nvSpPr>
        <p:spPr>
          <a:xfrm>
            <a:off x="552531" y="659672"/>
            <a:ext cx="216024" cy="216024"/>
          </a:xfrm>
          <a:prstGeom prst="heptagon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1</a:t>
            </a:r>
            <a:endParaRPr lang="zh-CN" altLang="en-US" sz="14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4"/>
          <p:cNvSpPr txBox="1"/>
          <p:nvPr/>
        </p:nvSpPr>
        <p:spPr>
          <a:xfrm>
            <a:off x="812293" y="1412701"/>
            <a:ext cx="6568019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 lvl="0">
              <a:lnSpc>
                <a:spcPts val="2250"/>
              </a:lnSpc>
            </a:pPr>
            <a:r>
              <a:rPr lang="en-US" altLang="zh-CN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apollo</a:t>
            </a: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产品管理</a:t>
            </a:r>
          </a:p>
        </p:txBody>
      </p:sp>
      <p:sp>
        <p:nvSpPr>
          <p:cNvPr id="13" name="七边形 12"/>
          <p:cNvSpPr/>
          <p:nvPr/>
        </p:nvSpPr>
        <p:spPr>
          <a:xfrm>
            <a:off x="552531" y="1419622"/>
            <a:ext cx="216024" cy="216024"/>
          </a:xfrm>
          <a:prstGeom prst="heptagon">
            <a:avLst/>
          </a:prstGeom>
          <a:solidFill>
            <a:srgbClr val="953735"/>
          </a:solidFill>
          <a:ln>
            <a:solidFill>
              <a:srgbClr val="953735"/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2</a:t>
            </a:r>
            <a:endParaRPr lang="zh-CN" altLang="en-US" sz="1400" dirty="0"/>
          </a:p>
        </p:txBody>
      </p:sp>
      <p:sp>
        <p:nvSpPr>
          <p:cNvPr id="11" name="七边形 10"/>
          <p:cNvSpPr/>
          <p:nvPr/>
        </p:nvSpPr>
        <p:spPr>
          <a:xfrm>
            <a:off x="567911" y="2237704"/>
            <a:ext cx="216024" cy="216024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3</a:t>
            </a:r>
            <a:endParaRPr lang="zh-CN" altLang="en-US" sz="1400" dirty="0"/>
          </a:p>
        </p:txBody>
      </p:sp>
      <p:sp>
        <p:nvSpPr>
          <p:cNvPr id="14" name="七边形 13"/>
          <p:cNvSpPr/>
          <p:nvPr/>
        </p:nvSpPr>
        <p:spPr>
          <a:xfrm>
            <a:off x="539552" y="3049353"/>
            <a:ext cx="216024" cy="216024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4</a:t>
            </a:r>
            <a:endParaRPr lang="zh-CN" altLang="en-US" sz="1400" dirty="0"/>
          </a:p>
        </p:txBody>
      </p:sp>
      <p:sp>
        <p:nvSpPr>
          <p:cNvPr id="18" name="文本框 14">
            <a:extLst>
              <a:ext uri="{FF2B5EF4-FFF2-40B4-BE49-F238E27FC236}">
                <a16:creationId xmlns:a16="http://schemas.microsoft.com/office/drawing/2014/main" id="{E5D27CC7-E90A-4F1D-9790-924D272EF565}"/>
              </a:ext>
            </a:extLst>
          </p:cNvPr>
          <p:cNvSpPr txBox="1"/>
          <p:nvPr/>
        </p:nvSpPr>
        <p:spPr>
          <a:xfrm>
            <a:off x="825000" y="3795886"/>
            <a:ext cx="3314952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zh-CN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apollo</a:t>
            </a: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的未来</a:t>
            </a:r>
            <a:endParaRPr lang="en-US" altLang="zh-CN" sz="2000" b="1" dirty="0">
              <a:solidFill>
                <a:schemeClr val="bg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Arial"/>
            </a:endParaRP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95916868-79AF-4C99-9261-A7638334A555}"/>
              </a:ext>
            </a:extLst>
          </p:cNvPr>
          <p:cNvSpPr txBox="1"/>
          <p:nvPr/>
        </p:nvSpPr>
        <p:spPr>
          <a:xfrm>
            <a:off x="812293" y="2204789"/>
            <a:ext cx="6568019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 lvl="0">
              <a:lnSpc>
                <a:spcPts val="2250"/>
              </a:lnSpc>
            </a:pPr>
            <a:r>
              <a:rPr lang="en-US" altLang="zh-CN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apollo</a:t>
            </a: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产品</a:t>
            </a:r>
            <a:r>
              <a:rPr lang="en-US" altLang="zh-CN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CI/CD    </a:t>
            </a:r>
            <a:endParaRPr lang="zh-CN" altLang="en-US" sz="2000" b="1" dirty="0">
              <a:solidFill>
                <a:schemeClr val="bg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Arial"/>
            </a:endParaRPr>
          </a:p>
        </p:txBody>
      </p:sp>
      <p:sp>
        <p:nvSpPr>
          <p:cNvPr id="15" name="七边形 14">
            <a:extLst>
              <a:ext uri="{FF2B5EF4-FFF2-40B4-BE49-F238E27FC236}">
                <a16:creationId xmlns:a16="http://schemas.microsoft.com/office/drawing/2014/main" id="{F338CAC7-0D93-4143-A587-3DABE5C36409}"/>
              </a:ext>
            </a:extLst>
          </p:cNvPr>
          <p:cNvSpPr/>
          <p:nvPr/>
        </p:nvSpPr>
        <p:spPr>
          <a:xfrm>
            <a:off x="539552" y="3841441"/>
            <a:ext cx="216024" cy="216024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5</a:t>
            </a:r>
            <a:endParaRPr lang="zh-CN" altLang="en-US" sz="1400" dirty="0"/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9ACDB6F7-A21E-44E9-86C6-6919E2EE570E}"/>
              </a:ext>
            </a:extLst>
          </p:cNvPr>
          <p:cNvSpPr txBox="1"/>
          <p:nvPr/>
        </p:nvSpPr>
        <p:spPr>
          <a:xfrm>
            <a:off x="783935" y="3034944"/>
            <a:ext cx="3314952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zh-CN" sz="20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apollo</a:t>
            </a:r>
            <a:r>
              <a:rPr lang="zh-CN" altLang="en-US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产品接入</a:t>
            </a:r>
            <a:endParaRPr lang="en-US" altLang="zh-CN" sz="2000" b="1" dirty="0">
              <a:solidFill>
                <a:schemeClr val="bg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Arial"/>
            </a:endParaRPr>
          </a:p>
        </p:txBody>
      </p:sp>
      <p:sp>
        <p:nvSpPr>
          <p:cNvPr id="17" name="文本框 14">
            <a:extLst>
              <a:ext uri="{FF2B5EF4-FFF2-40B4-BE49-F238E27FC236}">
                <a16:creationId xmlns:a16="http://schemas.microsoft.com/office/drawing/2014/main" id="{22C3DC0C-7BCC-4A37-8DA2-C0A44980C931}"/>
              </a:ext>
            </a:extLst>
          </p:cNvPr>
          <p:cNvSpPr txBox="1"/>
          <p:nvPr/>
        </p:nvSpPr>
        <p:spPr>
          <a:xfrm>
            <a:off x="825000" y="4509045"/>
            <a:ext cx="3314952" cy="294953"/>
          </a:xfrm>
          <a:prstGeom prst="rect">
            <a:avLst/>
          </a:prstGeom>
          <a:noFill/>
        </p:spPr>
        <p:txBody>
          <a:bodyPr wrap="square" lIns="0" tIns="0" rIns="0" bIns="0" spcCol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zh-CN" sz="2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cs typeface="Arial"/>
              </a:rPr>
              <a:t>Q&amp;A</a:t>
            </a:r>
          </a:p>
        </p:txBody>
      </p:sp>
      <p:sp>
        <p:nvSpPr>
          <p:cNvPr id="21" name="七边形 20">
            <a:extLst>
              <a:ext uri="{FF2B5EF4-FFF2-40B4-BE49-F238E27FC236}">
                <a16:creationId xmlns:a16="http://schemas.microsoft.com/office/drawing/2014/main" id="{839CD1E7-2C10-4A97-AAB3-9AF22AC95A21}"/>
              </a:ext>
            </a:extLst>
          </p:cNvPr>
          <p:cNvSpPr/>
          <p:nvPr/>
        </p:nvSpPr>
        <p:spPr>
          <a:xfrm>
            <a:off x="539552" y="4554600"/>
            <a:ext cx="216024" cy="216024"/>
          </a:xfrm>
          <a:prstGeom prst="hept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rtlCol="0" anchor="ctr">
            <a:noAutofit/>
          </a:bodyPr>
          <a:lstStyle/>
          <a:p>
            <a:pPr algn="ctr"/>
            <a:r>
              <a:rPr lang="en-US" altLang="zh-CN" sz="1400" dirty="0"/>
              <a:t>6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5251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609824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微软雅黑"/>
                <a:ea typeface="微软雅黑"/>
              </a:rPr>
              <a:t>Apollo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/>
                <a:ea typeface="微软雅黑"/>
              </a:rPr>
              <a:t>产品接入</a:t>
            </a:r>
            <a:r>
              <a:rPr kumimoji="1" lang="en-US" altLang="zh-CN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—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/>
                <a:ea typeface="微软雅黑"/>
              </a:rPr>
              <a:t>环境准备</a:t>
            </a:r>
            <a:endParaRPr kumimoji="1" lang="zh-CN" altLang="en-US" sz="3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51520" y="483518"/>
            <a:ext cx="8892480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产品访问地址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apollo1.sre.lecloud.com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apollo2.sre.lecloud.com</a:t>
            </a: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产品的业务用户注册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、确定产品的业务组成员、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leader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、在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apollo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建立产品的业务组并注册组员（业务组名：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公司名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_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部门名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_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产品名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产品信息的录入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    1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、创建产品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：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（产品名、产品别名唯一；指定系统组、业务组；选定产品所用设备的设备池列表）</a:t>
            </a:r>
            <a:endParaRPr lang="en-US" altLang="zh-CN" sz="1100" dirty="0">
              <a:solidFill>
                <a:schemeClr val="bg1"/>
              </a:solidFill>
              <a:latin typeface="+mn-ea"/>
              <a:sym typeface="Wingdings" panose="05000000000000000000" pitchFamily="2" charset="2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    2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、创建服务：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（产品下服务名、服务别名唯一；指定安装路径及运行用户）</a:t>
            </a:r>
            <a:endParaRPr lang="en-US" altLang="zh-CN" sz="1100" dirty="0">
              <a:solidFill>
                <a:schemeClr val="bg1"/>
              </a:solidFill>
              <a:latin typeface="+mn-ea"/>
              <a:sym typeface="Wingdings" panose="05000000000000000000" pitchFamily="2" charset="2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     3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、创建服务池：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（服务下服务池名唯一</a:t>
            </a:r>
            <a:r>
              <a:rPr lang="en-US" altLang="zh-CN" sz="11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【type_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服务对象</a:t>
            </a:r>
            <a:r>
              <a:rPr lang="en-US" altLang="zh-CN" sz="11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_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机房</a:t>
            </a:r>
            <a:r>
              <a:rPr lang="en-US" altLang="zh-CN" sz="11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_xx】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；指定版本库地址）</a:t>
            </a:r>
            <a:endParaRPr lang="en-US" altLang="zh-CN" sz="11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ea"/>
                <a:sym typeface="Helvetica Light"/>
              </a:rPr>
              <a:t>     4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sym typeface="Helvetica Light"/>
              </a:rPr>
              <a:t>、往服务池添加设备：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sym typeface="Helvetica Light"/>
              </a:rPr>
              <a:t>（从产品的设备列表中选择设备；选择后批准设备添加）</a:t>
            </a:r>
            <a:endParaRPr lang="en-US" altLang="zh-CN" sz="1100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在设备商安装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agent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     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、安装路径：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/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var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/project/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ducter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/agent/bin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     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、启动服务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(root)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./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dcmd_agent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 –f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dcmd_agent.conf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     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、停止服务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(root)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./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dcmd_agent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 –stop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     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、支持的平台：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centos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ubuntu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redhat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29E0F1-D90D-493D-ACF9-95CA3D30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517718"/>
            <a:ext cx="3312368" cy="11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6889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609824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微软雅黑"/>
                <a:ea typeface="微软雅黑"/>
              </a:rPr>
              <a:t>Apollo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/>
                <a:ea typeface="微软雅黑"/>
              </a:rPr>
              <a:t>产品接入</a:t>
            </a:r>
            <a:r>
              <a:rPr kumimoji="1" lang="en-US" altLang="zh-CN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—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/>
                <a:ea typeface="微软雅黑"/>
              </a:rPr>
              <a:t>产品发布准备</a:t>
            </a:r>
            <a:endParaRPr kumimoji="1" lang="zh-CN" altLang="en-US" sz="3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51520" y="483518"/>
            <a:ext cx="8892480" cy="443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确定服务的安装信息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、建议目录：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服务指定目录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/running/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服务名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服务池名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/     #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服务可以安装到任意目录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、可以与当前的安装，完全一致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、可以实现任意开发语言产品的安装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编写服务安装的接口脚本：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dcmd_svr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_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_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服务名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.script 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、此脚本为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shell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脚本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、实现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prepare()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start()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stop()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check()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install()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的方法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          prepare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root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执行，其他是服务的运行用户执行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     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脚本执行时，不但有命令行参数，而且服务的环境变量可用。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     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、测试通过后，把脚本交与系统运维人员，放置到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apollo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控制中心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marL="342900" indent="-34290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创建服务发布的任务模板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、在服务的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任务模板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tab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，创建服务的任务模板。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、服务安装的任务脚本为：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install_by_rsync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、选定任务模板发布的服务池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、开发、测试、预发布、生产的发布，建立独立的发布任务模板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22395E9-96B2-4E32-8FBE-B0B6CC8FA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951773"/>
              </p:ext>
            </p:extLst>
          </p:nvPr>
        </p:nvGraphicFramePr>
        <p:xfrm>
          <a:off x="6660232" y="1562460"/>
          <a:ext cx="82867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包装程序外壳对象" showAsIcon="1" r:id="rId4" imgW="828360" imgH="478440" progId="Package">
                  <p:embed/>
                </p:oleObj>
              </mc:Choice>
              <mc:Fallback>
                <p:oleObj name="包装程序外壳对象" showAsIcon="1" r:id="rId4" imgW="828360" imgH="478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60232" y="1562460"/>
                        <a:ext cx="828675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82739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609824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微软雅黑"/>
                <a:ea typeface="微软雅黑"/>
              </a:rPr>
              <a:t>Apollo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/>
                <a:ea typeface="微软雅黑"/>
              </a:rPr>
              <a:t>产品接入</a:t>
            </a:r>
            <a:r>
              <a:rPr kumimoji="1" lang="en-US" altLang="zh-CN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/>
                <a:cs typeface="Arial"/>
              </a:rPr>
              <a:t>—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/>
                <a:ea typeface="微软雅黑"/>
              </a:rPr>
              <a:t>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/>
                <a:ea typeface="微软雅黑"/>
              </a:rPr>
              <a:t>产品发布</a:t>
            </a:r>
            <a:endParaRPr kumimoji="1" lang="zh-CN" altLang="en-US" sz="32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51520" y="483518"/>
            <a:ext cx="88924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服务代码与配置分离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、代码软件包上传：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apollo_upload_pkg.py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参数：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-a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：产品名；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：服务名；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-d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：软件包的全路径名；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-v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：软件包版本号；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-u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：上传用户；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：重复上传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、配置软件包上传：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apollo_upload_conf.py</a:t>
            </a: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参数：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-u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：用户；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-a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：产品名；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-s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：服务名；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：服务池名；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-d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：软件包的全路径名；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-v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：配置版本号；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-r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：重复上传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版本审核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】Tab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页面审核上传的软件包版本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marL="342900" indent="-34290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服务池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版本审核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】Tab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页面审核上传的配置版本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42900" indent="-34290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修改服务池的配置版本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42900" indent="-34290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通过任务模板发布软件包及配置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、选择发布软件包的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软件包版本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、配置版本使用的是服务池当前的配置版本。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、执行任务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342900" indent="-34290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任务完成后，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【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冻结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任务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【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完成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】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任务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7313693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未来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045F087-F287-4BE7-BDED-31EF45AD564D}"/>
              </a:ext>
            </a:extLst>
          </p:cNvPr>
          <p:cNvGraphicFramePr/>
          <p:nvPr>
            <p:extLst/>
          </p:nvPr>
        </p:nvGraphicFramePr>
        <p:xfrm>
          <a:off x="683568" y="483518"/>
          <a:ext cx="7442877" cy="4545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99089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275854" y="2715766"/>
            <a:ext cx="23762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algn="ctr">
              <a:defRPr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>
                <a:solidFill>
                  <a:srgbClr val="1F8AC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Q &amp; A</a:t>
            </a:r>
            <a:endParaRPr lang="zh-CN" altLang="en-US" dirty="0">
              <a:solidFill>
                <a:srgbClr val="1F8AC4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86658" y="1563638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F8AC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176094821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609824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简介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是什么？</a:t>
            </a:r>
            <a:r>
              <a:rPr kumimoji="1" lang="en-US" altLang="zh-CN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</a:t>
            </a:r>
            <a:endParaRPr kumimoji="1" lang="zh-CN" altLang="en-US" sz="20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959A83A-2992-4DA2-9AD5-FD82F80CBC53}"/>
              </a:ext>
            </a:extLst>
          </p:cNvPr>
          <p:cNvSpPr txBox="1"/>
          <p:nvPr/>
        </p:nvSpPr>
        <p:spPr>
          <a:xfrm>
            <a:off x="107504" y="483518"/>
            <a:ext cx="7848872" cy="4168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产品的管理平台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42950" lvl="1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产品的组织结构管理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lvl="1"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	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】-【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】-【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服务池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】-【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服务池设备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】</a:t>
            </a:r>
          </a:p>
          <a:p>
            <a:pPr marL="742950" lvl="1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产品相关资源的管理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lvl="1"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	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域名、数据库、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cache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SLB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LVS ……</a:t>
            </a:r>
          </a:p>
          <a:p>
            <a:pPr lvl="1" defTabSz="825500" latinLnBrk="1" hangingPunct="0">
              <a:lnSpc>
                <a:spcPts val="2000"/>
              </a:lnSpc>
            </a:pPr>
            <a:endParaRPr lang="en-US" altLang="zh-CN" sz="1200" b="1" dirty="0">
              <a:solidFill>
                <a:schemeClr val="bg1"/>
              </a:solidFill>
              <a:latin typeface="+mn-ea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产品自动化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CI/CD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平台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42950" lvl="1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sym typeface="Helvetica Light"/>
              </a:rPr>
              <a:t>实现产品的版本管理（软件包版本、配置版本）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sym typeface="Helvetica Light"/>
            </a:endParaRPr>
          </a:p>
          <a:p>
            <a:pPr marL="742950" lvl="1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实现产品的软件包、配置包的管理（软件发布仓库）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42950" lvl="1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实现产品的自动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CD</a:t>
            </a:r>
          </a:p>
          <a:p>
            <a:pPr lvl="1"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lvl="1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产品配置的一站式管理平台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42950" lvl="1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产品监控配置自动化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42950" lvl="1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产品开发环境管理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742950" lvl="1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产品相关资源的申请、查看、配置、变更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…..</a:t>
            </a:r>
          </a:p>
          <a:p>
            <a:pPr marL="742950" lvl="1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产品相关质量数据（如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bug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等）、运行数据（如告警、性能等）的集成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3701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简介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--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要解决的问题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FCD1378-D339-4C8A-B27F-B2A8E88F9598}"/>
              </a:ext>
            </a:extLst>
          </p:cNvPr>
          <p:cNvGraphicFramePr/>
          <p:nvPr>
            <p:extLst/>
          </p:nvPr>
        </p:nvGraphicFramePr>
        <p:xfrm>
          <a:off x="251521" y="699542"/>
          <a:ext cx="889248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4634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介绍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核心技术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1D1165B-6A54-4F0A-88C6-86B8907C2868}"/>
              </a:ext>
            </a:extLst>
          </p:cNvPr>
          <p:cNvSpPr txBox="1"/>
          <p:nvPr/>
        </p:nvSpPr>
        <p:spPr>
          <a:xfrm>
            <a:off x="107503" y="555526"/>
            <a:ext cx="8804879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分布式、高可靠、可扩展、智能指令平台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指令的传输、管理、调度等，由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apollo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负责。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指令的动作，由用户定义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CD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、服务操控（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start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stop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restart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）就是通过此指令完成。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编程开发平台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基于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apollo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的指令规范，实现用户自己的业务模式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代码发布配置与代码分离，软件包及配置包全加密存储。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产品发布对产品非入侵模式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支持服务池分组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不同服务池分组，可以使用不同的公有云。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不同服务池分组，可以具有不同的服务运行模式（容器或非容器）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defTabSz="825500" latinLnBrk="1" hangingPunct="0">
              <a:lnSpc>
                <a:spcPts val="2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  <a:p>
            <a:pPr marL="285750" indent="-285750" defTabSz="825500" latinLnBrk="1" hangingPunct="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支持多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cloud-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env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，实现不同公有云的集成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     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98190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简介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--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给企业带来的收益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FCD1378-D339-4C8A-B27F-B2A8E88F9598}"/>
              </a:ext>
            </a:extLst>
          </p:cNvPr>
          <p:cNvGraphicFramePr/>
          <p:nvPr>
            <p:extLst/>
          </p:nvPr>
        </p:nvGraphicFramePr>
        <p:xfrm>
          <a:off x="251521" y="699542"/>
          <a:ext cx="8892480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90208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609824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简介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相关人员角色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13DC76-6B31-494A-8DF8-A09842869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55526"/>
            <a:ext cx="8804879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3096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609824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简介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产品架构</a:t>
            </a:r>
            <a:endParaRPr kumimoji="1" lang="zh-CN" altLang="en-US" sz="28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D5B741-1E28-4812-93B9-19628D685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26813"/>
            <a:ext cx="8640960" cy="43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480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251520" y="483518"/>
            <a:ext cx="8804879" cy="22757"/>
          </a:xfrm>
          <a:prstGeom prst="line">
            <a:avLst/>
          </a:prstGeom>
          <a:ln w="190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539552" y="-64750"/>
            <a:ext cx="5472608" cy="548268"/>
          </a:xfrm>
          <a:prstGeom prst="rect">
            <a:avLst/>
          </a:prstGeom>
          <a:noFill/>
        </p:spPr>
        <p:txBody>
          <a:bodyPr wrap="square" lIns="116245" tIns="58123" rIns="116245" bIns="58123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Apollo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简介</a:t>
            </a:r>
            <a:r>
              <a:rPr kumimoji="1" lang="en-US" altLang="zh-CN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--</a:t>
            </a:r>
            <a:r>
              <a:rPr kumimoji="1" lang="zh-CN" altLang="en-US" sz="28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在企业中的应用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96A6DCB9-C4F4-4601-9446-C97F5AED0BD7}"/>
              </a:ext>
            </a:extLst>
          </p:cNvPr>
          <p:cNvGraphicFramePr/>
          <p:nvPr>
            <p:extLst/>
          </p:nvPr>
        </p:nvGraphicFramePr>
        <p:xfrm>
          <a:off x="251521" y="1054542"/>
          <a:ext cx="8424935" cy="3893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31436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Black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1"/>
          </a:solidFill>
        </a:ln>
      </a:spPr>
      <a:bodyPr rtlCol="0" anchor="ctr">
        <a:noAutofit/>
      </a:bodyPr>
      <a:lstStyle>
        <a:defPPr algn="ctr">
          <a:defRPr sz="1400" dirty="0" smtClean="0">
            <a:solidFill>
              <a:schemeClr val="bg1"/>
            </a:solidFill>
          </a:defRPr>
        </a:defPPr>
      </a:lstStyle>
    </a:spDef>
    <a:lnDef>
      <a:spPr>
        <a:noFill/>
        <a:ln w="12700" cap="flat">
          <a:solidFill>
            <a:schemeClr val="accent1"/>
          </a:solidFill>
          <a:prstDash val="solid"/>
          <a:miter lim="400000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none" rtlCol="0">
        <a:spAutoFit/>
      </a:bodyPr>
      <a:lstStyle>
        <a:defPPr defTabSz="825500" latinLnBrk="1" hangingPunct="0">
          <a:lnSpc>
            <a:spcPts val="2000"/>
          </a:lnSpc>
          <a:defRPr sz="1200" dirty="0">
            <a:solidFill>
              <a:srgbClr val="595959"/>
            </a:solidFill>
            <a:latin typeface="微软雅黑" panose="020B0503020204020204" pitchFamily="34" charset="-122"/>
            <a:ea typeface="微软雅黑" panose="020B0503020204020204" pitchFamily="34" charset="-122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50929</TotalTime>
  <Words>2537</Words>
  <Application>Microsoft Office PowerPoint</Application>
  <PresentationFormat>全屏显示(16:9)</PresentationFormat>
  <Paragraphs>334</Paragraphs>
  <Slides>24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Helvetica Light</vt:lpstr>
      <vt:lpstr>仿宋</vt:lpstr>
      <vt:lpstr>华文楷体</vt:lpstr>
      <vt:lpstr>宋体</vt:lpstr>
      <vt:lpstr>Microsoft YaHei</vt:lpstr>
      <vt:lpstr>Microsoft YaHei</vt:lpstr>
      <vt:lpstr>Arial</vt:lpstr>
      <vt:lpstr>Calibri</vt:lpstr>
      <vt:lpstr>Franklin Gothic Medium</vt:lpstr>
      <vt:lpstr>Verdana</vt:lpstr>
      <vt:lpstr>Wingdings</vt:lpstr>
      <vt:lpstr>1_Black</vt:lpstr>
      <vt:lpstr>自定义设计方案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孙志磊</dc:creator>
  <cp:lastModifiedBy>nanali</cp:lastModifiedBy>
  <cp:revision>2518</cp:revision>
  <cp:lastPrinted>2016-04-29T05:53:41Z</cp:lastPrinted>
  <dcterms:created xsi:type="dcterms:W3CDTF">2015-10-28T10:25:02Z</dcterms:created>
  <dcterms:modified xsi:type="dcterms:W3CDTF">2017-12-13T03:56:36Z</dcterms:modified>
</cp:coreProperties>
</file>